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82" r:id="rId1"/>
  </p:sldMasterIdLst>
  <p:notesMasterIdLst>
    <p:notesMasterId r:id="rId13"/>
  </p:notesMasterIdLst>
  <p:sldIdLst>
    <p:sldId id="256" r:id="rId2"/>
    <p:sldId id="267" r:id="rId3"/>
    <p:sldId id="257" r:id="rId4"/>
    <p:sldId id="269" r:id="rId5"/>
    <p:sldId id="261" r:id="rId6"/>
    <p:sldId id="262" r:id="rId7"/>
    <p:sldId id="268" r:id="rId8"/>
    <p:sldId id="264" r:id="rId9"/>
    <p:sldId id="270" r:id="rId10"/>
    <p:sldId id="259" r:id="rId11"/>
    <p:sldId id="265" r:id="rId12"/>
  </p:sldIdLst>
  <p:sldSz cx="14630400" cy="8229600"/>
  <p:notesSz cx="8229600" cy="14630400"/>
  <p:embeddedFontLst>
    <p:embeddedFont>
      <p:font typeface="Raleway Medium" pitchFamily="2" charset="0"/>
      <p:regular r:id="rId14"/>
      <p:italic r:id="rId1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07919"/>
    <a:srgbClr val="FFE14D"/>
    <a:srgbClr val="46464A"/>
    <a:srgbClr val="27272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8221127-9720-BD67-5887-E63DCF576F3A}" v="19" dt="2025-06-10T16:12:16.6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astasios Istikoglou" userId="S::aistikoglou@ihu.edu.gr::19e57ccb-e80c-4666-8b8e-06a6321c49d4" providerId="AD" clId="Web-{A8221127-9720-BD67-5887-E63DCF576F3A}"/>
    <pc:docChg chg="addSld modSld">
      <pc:chgData name="Anastasios Istikoglou" userId="S::aistikoglou@ihu.edu.gr::19e57ccb-e80c-4666-8b8e-06a6321c49d4" providerId="AD" clId="Web-{A8221127-9720-BD67-5887-E63DCF576F3A}" dt="2025-06-10T16:12:16.686" v="15"/>
      <pc:docMkLst>
        <pc:docMk/>
      </pc:docMkLst>
      <pc:sldChg chg="addSp delSp modSp">
        <pc:chgData name="Anastasios Istikoglou" userId="S::aistikoglou@ihu.edu.gr::19e57ccb-e80c-4666-8b8e-06a6321c49d4" providerId="AD" clId="Web-{A8221127-9720-BD67-5887-E63DCF576F3A}" dt="2025-06-10T16:12:16.686" v="15"/>
        <pc:sldMkLst>
          <pc:docMk/>
          <pc:sldMk cId="0" sldId="265"/>
        </pc:sldMkLst>
        <pc:spChg chg="add del mod">
          <ac:chgData name="Anastasios Istikoglou" userId="S::aistikoglou@ihu.edu.gr::19e57ccb-e80c-4666-8b8e-06a6321c49d4" providerId="AD" clId="Web-{A8221127-9720-BD67-5887-E63DCF576F3A}" dt="2025-06-10T16:11:25.950" v="3"/>
          <ac:spMkLst>
            <pc:docMk/>
            <pc:sldMk cId="0" sldId="265"/>
            <ac:spMk id="7" creationId="{95C0FFA6-E2F3-CD69-1372-A3B8A78C315F}"/>
          </ac:spMkLst>
        </pc:spChg>
        <pc:picChg chg="add del mod">
          <ac:chgData name="Anastasios Istikoglou" userId="S::aistikoglou@ihu.edu.gr::19e57ccb-e80c-4666-8b8e-06a6321c49d4" providerId="AD" clId="Web-{A8221127-9720-BD67-5887-E63DCF576F3A}" dt="2025-06-10T16:12:16.686" v="15"/>
          <ac:picMkLst>
            <pc:docMk/>
            <pc:sldMk cId="0" sldId="265"/>
            <ac:picMk id="8" creationId="{81D00535-9B44-B4DA-75D6-D698CB2C97A1}"/>
          </ac:picMkLst>
        </pc:picChg>
      </pc:sldChg>
      <pc:sldChg chg="addSp delSp modSp new">
        <pc:chgData name="Anastasios Istikoglou" userId="S::aistikoglou@ihu.edu.gr::19e57ccb-e80c-4666-8b8e-06a6321c49d4" providerId="AD" clId="Web-{A8221127-9720-BD67-5887-E63DCF576F3A}" dt="2025-06-10T16:12:03.654" v="12"/>
        <pc:sldMkLst>
          <pc:docMk/>
          <pc:sldMk cId="1823601669" sldId="266"/>
        </pc:sldMkLst>
        <pc:spChg chg="add del mod">
          <ac:chgData name="Anastasios Istikoglou" userId="S::aistikoglou@ihu.edu.gr::19e57ccb-e80c-4666-8b8e-06a6321c49d4" providerId="AD" clId="Web-{A8221127-9720-BD67-5887-E63DCF576F3A}" dt="2025-06-10T16:11:59.654" v="11"/>
          <ac:spMkLst>
            <pc:docMk/>
            <pc:sldMk cId="1823601669" sldId="266"/>
            <ac:spMk id="2" creationId="{AD13180A-F450-0234-4D71-1B7E95E54683}"/>
          </ac:spMkLst>
        </pc:spChg>
        <pc:picChg chg="add del mod">
          <ac:chgData name="Anastasios Istikoglou" userId="S::aistikoglou@ihu.edu.gr::19e57ccb-e80c-4666-8b8e-06a6321c49d4" providerId="AD" clId="Web-{A8221127-9720-BD67-5887-E63DCF576F3A}" dt="2025-06-10T16:12:03.654" v="12"/>
          <ac:picMkLst>
            <pc:docMk/>
            <pc:sldMk cId="1823601669" sldId="266"/>
            <ac:picMk id="3" creationId="{1E4A9E44-4A92-A312-C200-D345098DFEA3}"/>
          </ac:picMkLst>
        </pc:picChg>
      </pc:sldChg>
    </pc:docChg>
  </pc:docChgLst>
  <pc:docChgLst>
    <pc:chgData name="Anastasios Istikoglou" userId="S::aistikoglou@ihu.edu.gr::19e57ccb-e80c-4666-8b8e-06a6321c49d4" providerId="AD" clId="Web-{A32929FF-FC56-149A-67A4-C32BC6651006}"/>
    <pc:docChg chg="modSld">
      <pc:chgData name="Anastasios Istikoglou" userId="S::aistikoglou@ihu.edu.gr::19e57ccb-e80c-4666-8b8e-06a6321c49d4" providerId="AD" clId="Web-{A32929FF-FC56-149A-67A4-C32BC6651006}" dt="2025-05-07T19:29:42.940" v="313" actId="1076"/>
      <pc:docMkLst>
        <pc:docMk/>
      </pc:docMkLst>
      <pc:sldChg chg="modSp">
        <pc:chgData name="Anastasios Istikoglou" userId="S::aistikoglou@ihu.edu.gr::19e57ccb-e80c-4666-8b8e-06a6321c49d4" providerId="AD" clId="Web-{A32929FF-FC56-149A-67A4-C32BC6651006}" dt="2025-05-07T19:14:05.951" v="143"/>
        <pc:sldMkLst>
          <pc:docMk/>
          <pc:sldMk cId="0" sldId="256"/>
        </pc:sldMkLst>
        <pc:spChg chg="mod">
          <ac:chgData name="Anastasios Istikoglou" userId="S::aistikoglou@ihu.edu.gr::19e57ccb-e80c-4666-8b8e-06a6321c49d4" providerId="AD" clId="Web-{A32929FF-FC56-149A-67A4-C32BC6651006}" dt="2025-05-07T19:14:05.951" v="143"/>
          <ac:spMkLst>
            <pc:docMk/>
            <pc:sldMk cId="0" sldId="256"/>
            <ac:spMk id="4" creationId="{00000000-0000-0000-0000-000000000000}"/>
          </ac:spMkLst>
        </pc:spChg>
        <pc:spChg chg="mod">
          <ac:chgData name="Anastasios Istikoglou" userId="S::aistikoglou@ihu.edu.gr::19e57ccb-e80c-4666-8b8e-06a6321c49d4" providerId="AD" clId="Web-{A32929FF-FC56-149A-67A4-C32BC6651006}" dt="2025-05-07T19:14:01.717" v="142"/>
          <ac:spMkLst>
            <pc:docMk/>
            <pc:sldMk cId="0" sldId="256"/>
            <ac:spMk id="5" creationId="{00000000-0000-0000-0000-000000000000}"/>
          </ac:spMkLst>
        </pc:spChg>
      </pc:sldChg>
      <pc:sldChg chg="modSp">
        <pc:chgData name="Anastasios Istikoglou" userId="S::aistikoglou@ihu.edu.gr::19e57ccb-e80c-4666-8b8e-06a6321c49d4" providerId="AD" clId="Web-{A32929FF-FC56-149A-67A4-C32BC6651006}" dt="2025-05-07T19:28:23.528" v="252" actId="1076"/>
        <pc:sldMkLst>
          <pc:docMk/>
          <pc:sldMk cId="0" sldId="257"/>
        </pc:sldMkLst>
        <pc:spChg chg="mod">
          <ac:chgData name="Anastasios Istikoglou" userId="S::aistikoglou@ihu.edu.gr::19e57ccb-e80c-4666-8b8e-06a6321c49d4" providerId="AD" clId="Web-{A32929FF-FC56-149A-67A4-C32BC6651006}" dt="2025-05-07T19:28:21.653" v="251" actId="1076"/>
          <ac:spMkLst>
            <pc:docMk/>
            <pc:sldMk cId="0" sldId="257"/>
            <ac:spMk id="3" creationId="{00000000-0000-0000-0000-000000000000}"/>
          </ac:spMkLst>
        </pc:spChg>
        <pc:spChg chg="mod">
          <ac:chgData name="Anastasios Istikoglou" userId="S::aistikoglou@ihu.edu.gr::19e57ccb-e80c-4666-8b8e-06a6321c49d4" providerId="AD" clId="Web-{A32929FF-FC56-149A-67A4-C32BC6651006}" dt="2025-05-07T19:28:23.528" v="252" actId="1076"/>
          <ac:spMkLst>
            <pc:docMk/>
            <pc:sldMk cId="0" sldId="257"/>
            <ac:spMk id="4" creationId="{00000000-0000-0000-0000-000000000000}"/>
          </ac:spMkLst>
        </pc:spChg>
        <pc:spChg chg="mod">
          <ac:chgData name="Anastasios Istikoglou" userId="S::aistikoglou@ihu.edu.gr::19e57ccb-e80c-4666-8b8e-06a6321c49d4" providerId="AD" clId="Web-{A32929FF-FC56-149A-67A4-C32BC6651006}" dt="2025-05-07T19:06:52.342" v="0" actId="14100"/>
          <ac:spMkLst>
            <pc:docMk/>
            <pc:sldMk cId="0" sldId="257"/>
            <ac:spMk id="5" creationId="{00000000-0000-0000-0000-000000000000}"/>
          </ac:spMkLst>
        </pc:spChg>
        <pc:spChg chg="mod">
          <ac:chgData name="Anastasios Istikoglou" userId="S::aistikoglou@ihu.edu.gr::19e57ccb-e80c-4666-8b8e-06a6321c49d4" providerId="AD" clId="Web-{A32929FF-FC56-149A-67A4-C32BC6651006}" dt="2025-05-07T19:06:57.374" v="1" actId="14100"/>
          <ac:spMkLst>
            <pc:docMk/>
            <pc:sldMk cId="0" sldId="257"/>
            <ac:spMk id="7" creationId="{00000000-0000-0000-0000-000000000000}"/>
          </ac:spMkLst>
        </pc:spChg>
      </pc:sldChg>
      <pc:sldChg chg="modSp">
        <pc:chgData name="Anastasios Istikoglou" userId="S::aistikoglou@ihu.edu.gr::19e57ccb-e80c-4666-8b8e-06a6321c49d4" providerId="AD" clId="Web-{A32929FF-FC56-149A-67A4-C32BC6651006}" dt="2025-05-07T19:14:38.110" v="146" actId="1076"/>
        <pc:sldMkLst>
          <pc:docMk/>
          <pc:sldMk cId="0" sldId="258"/>
        </pc:sldMkLst>
        <pc:spChg chg="mod">
          <ac:chgData name="Anastasios Istikoglou" userId="S::aistikoglou@ihu.edu.gr::19e57ccb-e80c-4666-8b8e-06a6321c49d4" providerId="AD" clId="Web-{A32929FF-FC56-149A-67A4-C32BC6651006}" dt="2025-05-07T19:14:34.047" v="145" actId="14100"/>
          <ac:spMkLst>
            <pc:docMk/>
            <pc:sldMk cId="0" sldId="258"/>
            <ac:spMk id="3" creationId="{00000000-0000-0000-0000-000000000000}"/>
          </ac:spMkLst>
        </pc:spChg>
        <pc:spChg chg="mod">
          <ac:chgData name="Anastasios Istikoglou" userId="S::aistikoglou@ihu.edu.gr::19e57ccb-e80c-4666-8b8e-06a6321c49d4" providerId="AD" clId="Web-{A32929FF-FC56-149A-67A4-C32BC6651006}" dt="2025-05-07T19:14:38.110" v="146" actId="1076"/>
          <ac:spMkLst>
            <pc:docMk/>
            <pc:sldMk cId="0" sldId="258"/>
            <ac:spMk id="4" creationId="{00000000-0000-0000-0000-000000000000}"/>
          </ac:spMkLst>
        </pc:spChg>
        <pc:spChg chg="mod">
          <ac:chgData name="Anastasios Istikoglou" userId="S::aistikoglou@ihu.edu.gr::19e57ccb-e80c-4666-8b8e-06a6321c49d4" providerId="AD" clId="Web-{A32929FF-FC56-149A-67A4-C32BC6651006}" dt="2025-05-07T19:13:45.122" v="138" actId="1076"/>
          <ac:spMkLst>
            <pc:docMk/>
            <pc:sldMk cId="0" sldId="258"/>
            <ac:spMk id="5" creationId="{00000000-0000-0000-0000-000000000000}"/>
          </ac:spMkLst>
        </pc:spChg>
        <pc:spChg chg="mod">
          <ac:chgData name="Anastasios Istikoglou" userId="S::aistikoglou@ihu.edu.gr::19e57ccb-e80c-4666-8b8e-06a6321c49d4" providerId="AD" clId="Web-{A32929FF-FC56-149A-67A4-C32BC6651006}" dt="2025-05-07T19:13:45.122" v="139" actId="1076"/>
          <ac:spMkLst>
            <pc:docMk/>
            <pc:sldMk cId="0" sldId="258"/>
            <ac:spMk id="6" creationId="{00000000-0000-0000-0000-000000000000}"/>
          </ac:spMkLst>
        </pc:spChg>
        <pc:spChg chg="mod">
          <ac:chgData name="Anastasios Istikoglou" userId="S::aistikoglou@ihu.edu.gr::19e57ccb-e80c-4666-8b8e-06a6321c49d4" providerId="AD" clId="Web-{A32929FF-FC56-149A-67A4-C32BC6651006}" dt="2025-05-07T19:13:45.137" v="140" actId="1076"/>
          <ac:spMkLst>
            <pc:docMk/>
            <pc:sldMk cId="0" sldId="258"/>
            <ac:spMk id="7" creationId="{00000000-0000-0000-0000-000000000000}"/>
          </ac:spMkLst>
        </pc:spChg>
      </pc:sldChg>
      <pc:sldChg chg="addSp delSp modSp">
        <pc:chgData name="Anastasios Istikoglou" userId="S::aistikoglou@ihu.edu.gr::19e57ccb-e80c-4666-8b8e-06a6321c49d4" providerId="AD" clId="Web-{A32929FF-FC56-149A-67A4-C32BC6651006}" dt="2025-05-07T19:16:48.916" v="181" actId="14100"/>
        <pc:sldMkLst>
          <pc:docMk/>
          <pc:sldMk cId="0" sldId="259"/>
        </pc:sldMkLst>
        <pc:spChg chg="mod modVis">
          <ac:chgData name="Anastasios Istikoglou" userId="S::aistikoglou@ihu.edu.gr::19e57ccb-e80c-4666-8b8e-06a6321c49d4" providerId="AD" clId="Web-{A32929FF-FC56-149A-67A4-C32BC6651006}" dt="2025-05-07T19:09:34.510" v="102"/>
          <ac:spMkLst>
            <pc:docMk/>
            <pc:sldMk cId="0" sldId="259"/>
            <ac:spMk id="2" creationId="{00000000-0000-0000-0000-000000000000}"/>
          </ac:spMkLst>
        </pc:spChg>
        <pc:spChg chg="mod modVis">
          <ac:chgData name="Anastasios Istikoglou" userId="S::aistikoglou@ihu.edu.gr::19e57ccb-e80c-4666-8b8e-06a6321c49d4" providerId="AD" clId="Web-{A32929FF-FC56-149A-67A4-C32BC6651006}" dt="2025-05-07T19:16:33.462" v="179" actId="20577"/>
          <ac:spMkLst>
            <pc:docMk/>
            <pc:sldMk cId="0" sldId="259"/>
            <ac:spMk id="3" creationId="{00000000-0000-0000-0000-000000000000}"/>
          </ac:spMkLst>
        </pc:spChg>
        <pc:spChg chg="add mod ord modVis">
          <ac:chgData name="Anastasios Istikoglou" userId="S::aistikoglou@ihu.edu.gr::19e57ccb-e80c-4666-8b8e-06a6321c49d4" providerId="AD" clId="Web-{A32929FF-FC56-149A-67A4-C32BC6651006}" dt="2025-05-07T19:16:00.444" v="174"/>
          <ac:spMkLst>
            <pc:docMk/>
            <pc:sldMk cId="0" sldId="259"/>
            <ac:spMk id="4" creationId="{AECE47A1-D715-9854-E8ED-FBDDA4165F01}"/>
          </ac:spMkLst>
        </pc:spChg>
        <pc:spChg chg="mod modVis">
          <ac:chgData name="Anastasios Istikoglou" userId="S::aistikoglou@ihu.edu.gr::19e57ccb-e80c-4666-8b8e-06a6321c49d4" providerId="AD" clId="Web-{A32929FF-FC56-149A-67A4-C32BC6651006}" dt="2025-05-07T19:16:27.196" v="176" actId="20577"/>
          <ac:spMkLst>
            <pc:docMk/>
            <pc:sldMk cId="0" sldId="259"/>
            <ac:spMk id="6" creationId="{00000000-0000-0000-0000-000000000000}"/>
          </ac:spMkLst>
        </pc:spChg>
        <pc:spChg chg="mod modVis">
          <ac:chgData name="Anastasios Istikoglou" userId="S::aistikoglou@ihu.edu.gr::19e57ccb-e80c-4666-8b8e-06a6321c49d4" providerId="AD" clId="Web-{A32929FF-FC56-149A-67A4-C32BC6651006}" dt="2025-05-07T19:16:29.680" v="178" actId="20577"/>
          <ac:spMkLst>
            <pc:docMk/>
            <pc:sldMk cId="0" sldId="259"/>
            <ac:spMk id="7" creationId="{00000000-0000-0000-0000-000000000000}"/>
          </ac:spMkLst>
        </pc:spChg>
        <pc:spChg chg="mod modVis">
          <ac:chgData name="Anastasios Istikoglou" userId="S::aistikoglou@ihu.edu.gr::19e57ccb-e80c-4666-8b8e-06a6321c49d4" providerId="AD" clId="Web-{A32929FF-FC56-149A-67A4-C32BC6651006}" dt="2025-05-07T19:16:48.916" v="181" actId="14100"/>
          <ac:spMkLst>
            <pc:docMk/>
            <pc:sldMk cId="0" sldId="259"/>
            <ac:spMk id="9" creationId="{00000000-0000-0000-0000-000000000000}"/>
          </ac:spMkLst>
        </pc:spChg>
        <pc:spChg chg="mod modVis">
          <ac:chgData name="Anastasios Istikoglou" userId="S::aistikoglou@ihu.edu.gr::19e57ccb-e80c-4666-8b8e-06a6321c49d4" providerId="AD" clId="Web-{A32929FF-FC56-149A-67A4-C32BC6651006}" dt="2025-05-07T19:09:34.510" v="97"/>
          <ac:spMkLst>
            <pc:docMk/>
            <pc:sldMk cId="0" sldId="259"/>
            <ac:spMk id="10" creationId="{00000000-0000-0000-0000-000000000000}"/>
          </ac:spMkLst>
        </pc:spChg>
        <pc:spChg chg="mod modVis">
          <ac:chgData name="Anastasios Istikoglou" userId="S::aistikoglou@ihu.edu.gr::19e57ccb-e80c-4666-8b8e-06a6321c49d4" providerId="AD" clId="Web-{A32929FF-FC56-149A-67A4-C32BC6651006}" dt="2025-05-07T19:09:34.510" v="96"/>
          <ac:spMkLst>
            <pc:docMk/>
            <pc:sldMk cId="0" sldId="259"/>
            <ac:spMk id="11" creationId="{00000000-0000-0000-0000-000000000000}"/>
          </ac:spMkLst>
        </pc:spChg>
        <pc:spChg chg="mod modVis">
          <ac:chgData name="Anastasios Istikoglou" userId="S::aistikoglou@ihu.edu.gr::19e57ccb-e80c-4666-8b8e-06a6321c49d4" providerId="AD" clId="Web-{A32929FF-FC56-149A-67A4-C32BC6651006}" dt="2025-05-07T19:09:34.510" v="94"/>
          <ac:spMkLst>
            <pc:docMk/>
            <pc:sldMk cId="0" sldId="259"/>
            <ac:spMk id="13" creationId="{00000000-0000-0000-0000-000000000000}"/>
          </ac:spMkLst>
        </pc:spChg>
        <pc:spChg chg="mod modVis">
          <ac:chgData name="Anastasios Istikoglou" userId="S::aistikoglou@ihu.edu.gr::19e57ccb-e80c-4666-8b8e-06a6321c49d4" providerId="AD" clId="Web-{A32929FF-FC56-149A-67A4-C32BC6651006}" dt="2025-05-07T19:09:34.510" v="93"/>
          <ac:spMkLst>
            <pc:docMk/>
            <pc:sldMk cId="0" sldId="259"/>
            <ac:spMk id="14" creationId="{00000000-0000-0000-0000-000000000000}"/>
          </ac:spMkLst>
        </pc:spChg>
        <pc:spChg chg="mod modVis">
          <ac:chgData name="Anastasios Istikoglou" userId="S::aistikoglou@ihu.edu.gr::19e57ccb-e80c-4666-8b8e-06a6321c49d4" providerId="AD" clId="Web-{A32929FF-FC56-149A-67A4-C32BC6651006}" dt="2025-05-07T19:09:34.510" v="91"/>
          <ac:spMkLst>
            <pc:docMk/>
            <pc:sldMk cId="0" sldId="259"/>
            <ac:spMk id="16" creationId="{00000000-0000-0000-0000-000000000000}"/>
          </ac:spMkLst>
        </pc:spChg>
        <pc:spChg chg="mod modVis">
          <ac:chgData name="Anastasios Istikoglou" userId="S::aistikoglou@ihu.edu.gr::19e57ccb-e80c-4666-8b8e-06a6321c49d4" providerId="AD" clId="Web-{A32929FF-FC56-149A-67A4-C32BC6651006}" dt="2025-05-07T19:09:34.510" v="90"/>
          <ac:spMkLst>
            <pc:docMk/>
            <pc:sldMk cId="0" sldId="259"/>
            <ac:spMk id="17" creationId="{00000000-0000-0000-0000-000000000000}"/>
          </ac:spMkLst>
        </pc:spChg>
        <pc:spChg chg="mod modVis">
          <ac:chgData name="Anastasios Istikoglou" userId="S::aistikoglou@ihu.edu.gr::19e57ccb-e80c-4666-8b8e-06a6321c49d4" providerId="AD" clId="Web-{A32929FF-FC56-149A-67A4-C32BC6651006}" dt="2025-05-07T19:09:34.510" v="88"/>
          <ac:spMkLst>
            <pc:docMk/>
            <pc:sldMk cId="0" sldId="259"/>
            <ac:spMk id="19" creationId="{00000000-0000-0000-0000-000000000000}"/>
          </ac:spMkLst>
        </pc:spChg>
        <pc:spChg chg="mod modVis">
          <ac:chgData name="Anastasios Istikoglou" userId="S::aistikoglou@ihu.edu.gr::19e57ccb-e80c-4666-8b8e-06a6321c49d4" providerId="AD" clId="Web-{A32929FF-FC56-149A-67A4-C32BC6651006}" dt="2025-05-07T19:09:34.510" v="87"/>
          <ac:spMkLst>
            <pc:docMk/>
            <pc:sldMk cId="0" sldId="259"/>
            <ac:spMk id="24" creationId="{5144D5F6-A6D8-1942-881D-21153B816E36}"/>
          </ac:spMkLst>
        </pc:spChg>
        <pc:spChg chg="mod modVis">
          <ac:chgData name="Anastasios Istikoglou" userId="S::aistikoglou@ihu.edu.gr::19e57ccb-e80c-4666-8b8e-06a6321c49d4" providerId="AD" clId="Web-{A32929FF-FC56-149A-67A4-C32BC6651006}" dt="2025-05-07T19:11:56.723" v="122" actId="1076"/>
          <ac:spMkLst>
            <pc:docMk/>
            <pc:sldMk cId="0" sldId="259"/>
            <ac:spMk id="25" creationId="{86BB8C0B-81E0-1076-B114-EE672E0BD8DF}"/>
          </ac:spMkLst>
        </pc:spChg>
        <pc:spChg chg="del">
          <ac:chgData name="Anastasios Istikoglou" userId="S::aistikoglou@ihu.edu.gr::19e57ccb-e80c-4666-8b8e-06a6321c49d4" providerId="AD" clId="Web-{A32929FF-FC56-149A-67A4-C32BC6651006}" dt="2025-05-07T19:08:26.630" v="14"/>
          <ac:spMkLst>
            <pc:docMk/>
            <pc:sldMk cId="0" sldId="259"/>
            <ac:spMk id="27" creationId="{34B12785-3C87-94A7-7ABE-1C8069D06A91}"/>
          </ac:spMkLst>
        </pc:spChg>
        <pc:picChg chg="mod modVis">
          <ac:chgData name="Anastasios Istikoglou" userId="S::aistikoglou@ihu.edu.gr::19e57ccb-e80c-4666-8b8e-06a6321c49d4" providerId="AD" clId="Web-{A32929FF-FC56-149A-67A4-C32BC6651006}" dt="2025-05-07T19:09:34.510" v="95"/>
          <ac:picMkLst>
            <pc:docMk/>
            <pc:sldMk cId="0" sldId="259"/>
            <ac:picMk id="12" creationId="{00000000-0000-0000-0000-000000000000}"/>
          </ac:picMkLst>
        </pc:picChg>
        <pc:picChg chg="mod modVis">
          <ac:chgData name="Anastasios Istikoglou" userId="S::aistikoglou@ihu.edu.gr::19e57ccb-e80c-4666-8b8e-06a6321c49d4" providerId="AD" clId="Web-{A32929FF-FC56-149A-67A4-C32BC6651006}" dt="2025-05-07T19:09:34.510" v="92"/>
          <ac:picMkLst>
            <pc:docMk/>
            <pc:sldMk cId="0" sldId="259"/>
            <ac:picMk id="15" creationId="{00000000-0000-0000-0000-000000000000}"/>
          </ac:picMkLst>
        </pc:picChg>
        <pc:picChg chg="mod modVis">
          <ac:chgData name="Anastasios Istikoglou" userId="S::aistikoglou@ihu.edu.gr::19e57ccb-e80c-4666-8b8e-06a6321c49d4" providerId="AD" clId="Web-{A32929FF-FC56-149A-67A4-C32BC6651006}" dt="2025-05-07T19:09:34.510" v="89"/>
          <ac:picMkLst>
            <pc:docMk/>
            <pc:sldMk cId="0" sldId="259"/>
            <ac:picMk id="18" creationId="{00000000-0000-0000-0000-000000000000}"/>
          </ac:picMkLst>
        </pc:picChg>
      </pc:sldChg>
      <pc:sldChg chg="modSp">
        <pc:chgData name="Anastasios Istikoglou" userId="S::aistikoglou@ihu.edu.gr::19e57ccb-e80c-4666-8b8e-06a6321c49d4" providerId="AD" clId="Web-{A32929FF-FC56-149A-67A4-C32BC6651006}" dt="2025-05-07T19:29:42.940" v="313" actId="1076"/>
        <pc:sldMkLst>
          <pc:docMk/>
          <pc:sldMk cId="0" sldId="260"/>
        </pc:sldMkLst>
        <pc:spChg chg="mod">
          <ac:chgData name="Anastasios Istikoglou" userId="S::aistikoglou@ihu.edu.gr::19e57ccb-e80c-4666-8b8e-06a6321c49d4" providerId="AD" clId="Web-{A32929FF-FC56-149A-67A4-C32BC6651006}" dt="2025-05-07T19:29:42.753" v="299" actId="1076"/>
          <ac:spMkLst>
            <pc:docMk/>
            <pc:sldMk cId="0" sldId="260"/>
            <ac:spMk id="2" creationId="{00000000-0000-0000-0000-000000000000}"/>
          </ac:spMkLst>
        </pc:spChg>
        <pc:spChg chg="mod">
          <ac:chgData name="Anastasios Istikoglou" userId="S::aistikoglou@ihu.edu.gr::19e57ccb-e80c-4666-8b8e-06a6321c49d4" providerId="AD" clId="Web-{A32929FF-FC56-149A-67A4-C32BC6651006}" dt="2025-05-07T19:29:42.753" v="300" actId="1076"/>
          <ac:spMkLst>
            <pc:docMk/>
            <pc:sldMk cId="0" sldId="260"/>
            <ac:spMk id="3" creationId="{00000000-0000-0000-0000-000000000000}"/>
          </ac:spMkLst>
        </pc:spChg>
        <pc:spChg chg="mod">
          <ac:chgData name="Anastasios Istikoglou" userId="S::aistikoglou@ihu.edu.gr::19e57ccb-e80c-4666-8b8e-06a6321c49d4" providerId="AD" clId="Web-{A32929FF-FC56-149A-67A4-C32BC6651006}" dt="2025-05-07T19:29:42.768" v="301" actId="1076"/>
          <ac:spMkLst>
            <pc:docMk/>
            <pc:sldMk cId="0" sldId="260"/>
            <ac:spMk id="4" creationId="{00000000-0000-0000-0000-000000000000}"/>
          </ac:spMkLst>
        </pc:spChg>
        <pc:spChg chg="mod">
          <ac:chgData name="Anastasios Istikoglou" userId="S::aistikoglou@ihu.edu.gr::19e57ccb-e80c-4666-8b8e-06a6321c49d4" providerId="AD" clId="Web-{A32929FF-FC56-149A-67A4-C32BC6651006}" dt="2025-05-07T19:29:42.784" v="302" actId="1076"/>
          <ac:spMkLst>
            <pc:docMk/>
            <pc:sldMk cId="0" sldId="260"/>
            <ac:spMk id="5" creationId="{00000000-0000-0000-0000-000000000000}"/>
          </ac:spMkLst>
        </pc:spChg>
        <pc:spChg chg="mod">
          <ac:chgData name="Anastasios Istikoglou" userId="S::aistikoglou@ihu.edu.gr::19e57ccb-e80c-4666-8b8e-06a6321c49d4" providerId="AD" clId="Web-{A32929FF-FC56-149A-67A4-C32BC6651006}" dt="2025-05-07T19:29:42.800" v="303" actId="1076"/>
          <ac:spMkLst>
            <pc:docMk/>
            <pc:sldMk cId="0" sldId="260"/>
            <ac:spMk id="6" creationId="{00000000-0000-0000-0000-000000000000}"/>
          </ac:spMkLst>
        </pc:spChg>
        <pc:spChg chg="mod">
          <ac:chgData name="Anastasios Istikoglou" userId="S::aistikoglou@ihu.edu.gr::19e57ccb-e80c-4666-8b8e-06a6321c49d4" providerId="AD" clId="Web-{A32929FF-FC56-149A-67A4-C32BC6651006}" dt="2025-05-07T19:29:42.815" v="304" actId="1076"/>
          <ac:spMkLst>
            <pc:docMk/>
            <pc:sldMk cId="0" sldId="260"/>
            <ac:spMk id="7" creationId="{00000000-0000-0000-0000-000000000000}"/>
          </ac:spMkLst>
        </pc:spChg>
        <pc:spChg chg="mod">
          <ac:chgData name="Anastasios Istikoglou" userId="S::aistikoglou@ihu.edu.gr::19e57ccb-e80c-4666-8b8e-06a6321c49d4" providerId="AD" clId="Web-{A32929FF-FC56-149A-67A4-C32BC6651006}" dt="2025-05-07T19:29:42.831" v="305" actId="1076"/>
          <ac:spMkLst>
            <pc:docMk/>
            <pc:sldMk cId="0" sldId="260"/>
            <ac:spMk id="8" creationId="{00000000-0000-0000-0000-000000000000}"/>
          </ac:spMkLst>
        </pc:spChg>
        <pc:spChg chg="mod">
          <ac:chgData name="Anastasios Istikoglou" userId="S::aistikoglou@ihu.edu.gr::19e57ccb-e80c-4666-8b8e-06a6321c49d4" providerId="AD" clId="Web-{A32929FF-FC56-149A-67A4-C32BC6651006}" dt="2025-05-07T19:29:42.847" v="306" actId="1076"/>
          <ac:spMkLst>
            <pc:docMk/>
            <pc:sldMk cId="0" sldId="260"/>
            <ac:spMk id="9" creationId="{00000000-0000-0000-0000-000000000000}"/>
          </ac:spMkLst>
        </pc:spChg>
        <pc:spChg chg="mod">
          <ac:chgData name="Anastasios Istikoglou" userId="S::aistikoglou@ihu.edu.gr::19e57ccb-e80c-4666-8b8e-06a6321c49d4" providerId="AD" clId="Web-{A32929FF-FC56-149A-67A4-C32BC6651006}" dt="2025-05-07T19:29:42.862" v="307" actId="1076"/>
          <ac:spMkLst>
            <pc:docMk/>
            <pc:sldMk cId="0" sldId="260"/>
            <ac:spMk id="10" creationId="{00000000-0000-0000-0000-000000000000}"/>
          </ac:spMkLst>
        </pc:spChg>
        <pc:spChg chg="mod">
          <ac:chgData name="Anastasios Istikoglou" userId="S::aistikoglou@ihu.edu.gr::19e57ccb-e80c-4666-8b8e-06a6321c49d4" providerId="AD" clId="Web-{A32929FF-FC56-149A-67A4-C32BC6651006}" dt="2025-05-07T19:29:42.878" v="308" actId="1076"/>
          <ac:spMkLst>
            <pc:docMk/>
            <pc:sldMk cId="0" sldId="260"/>
            <ac:spMk id="11" creationId="{00000000-0000-0000-0000-000000000000}"/>
          </ac:spMkLst>
        </pc:spChg>
        <pc:spChg chg="mod">
          <ac:chgData name="Anastasios Istikoglou" userId="S::aistikoglou@ihu.edu.gr::19e57ccb-e80c-4666-8b8e-06a6321c49d4" providerId="AD" clId="Web-{A32929FF-FC56-149A-67A4-C32BC6651006}" dt="2025-05-07T19:29:42.878" v="309" actId="1076"/>
          <ac:spMkLst>
            <pc:docMk/>
            <pc:sldMk cId="0" sldId="260"/>
            <ac:spMk id="12" creationId="{00000000-0000-0000-0000-000000000000}"/>
          </ac:spMkLst>
        </pc:spChg>
        <pc:spChg chg="mod">
          <ac:chgData name="Anastasios Istikoglou" userId="S::aistikoglou@ihu.edu.gr::19e57ccb-e80c-4666-8b8e-06a6321c49d4" providerId="AD" clId="Web-{A32929FF-FC56-149A-67A4-C32BC6651006}" dt="2025-05-07T19:29:42.893" v="310" actId="1076"/>
          <ac:spMkLst>
            <pc:docMk/>
            <pc:sldMk cId="0" sldId="260"/>
            <ac:spMk id="13" creationId="{00000000-0000-0000-0000-000000000000}"/>
          </ac:spMkLst>
        </pc:spChg>
        <pc:spChg chg="mod">
          <ac:chgData name="Anastasios Istikoglou" userId="S::aistikoglou@ihu.edu.gr::19e57ccb-e80c-4666-8b8e-06a6321c49d4" providerId="AD" clId="Web-{A32929FF-FC56-149A-67A4-C32BC6651006}" dt="2025-05-07T19:29:42.909" v="311" actId="1076"/>
          <ac:spMkLst>
            <pc:docMk/>
            <pc:sldMk cId="0" sldId="260"/>
            <ac:spMk id="14" creationId="{00000000-0000-0000-0000-000000000000}"/>
          </ac:spMkLst>
        </pc:spChg>
        <pc:spChg chg="mod">
          <ac:chgData name="Anastasios Istikoglou" userId="S::aistikoglou@ihu.edu.gr::19e57ccb-e80c-4666-8b8e-06a6321c49d4" providerId="AD" clId="Web-{A32929FF-FC56-149A-67A4-C32BC6651006}" dt="2025-05-07T19:29:42.925" v="312" actId="1076"/>
          <ac:spMkLst>
            <pc:docMk/>
            <pc:sldMk cId="0" sldId="260"/>
            <ac:spMk id="15" creationId="{00000000-0000-0000-0000-000000000000}"/>
          </ac:spMkLst>
        </pc:spChg>
        <pc:spChg chg="mod">
          <ac:chgData name="Anastasios Istikoglou" userId="S::aistikoglou@ihu.edu.gr::19e57ccb-e80c-4666-8b8e-06a6321c49d4" providerId="AD" clId="Web-{A32929FF-FC56-149A-67A4-C32BC6651006}" dt="2025-05-07T19:29:42.940" v="313" actId="1076"/>
          <ac:spMkLst>
            <pc:docMk/>
            <pc:sldMk cId="0" sldId="260"/>
            <ac:spMk id="16" creationId="{00000000-0000-0000-0000-000000000000}"/>
          </ac:spMkLst>
        </pc:spChg>
        <pc:spChg chg="mod">
          <ac:chgData name="Anastasios Istikoglou" userId="S::aistikoglou@ihu.edu.gr::19e57ccb-e80c-4666-8b8e-06a6321c49d4" providerId="AD" clId="Web-{A32929FF-FC56-149A-67A4-C32BC6651006}" dt="2025-05-07T19:28:42.061" v="268" actId="1076"/>
          <ac:spMkLst>
            <pc:docMk/>
            <pc:sldMk cId="0" sldId="260"/>
            <ac:spMk id="17" creationId="{00000000-0000-0000-0000-000000000000}"/>
          </ac:spMkLst>
        </pc:spChg>
        <pc:spChg chg="mod">
          <ac:chgData name="Anastasios Istikoglou" userId="S::aistikoglou@ihu.edu.gr::19e57ccb-e80c-4666-8b8e-06a6321c49d4" providerId="AD" clId="Web-{A32929FF-FC56-149A-67A4-C32BC6651006}" dt="2025-05-07T19:28:42.077" v="269" actId="1076"/>
          <ac:spMkLst>
            <pc:docMk/>
            <pc:sldMk cId="0" sldId="260"/>
            <ac:spMk id="18" creationId="{00000000-0000-0000-0000-000000000000}"/>
          </ac:spMkLst>
        </pc:spChg>
        <pc:spChg chg="mod">
          <ac:chgData name="Anastasios Istikoglou" userId="S::aistikoglou@ihu.edu.gr::19e57ccb-e80c-4666-8b8e-06a6321c49d4" providerId="AD" clId="Web-{A32929FF-FC56-149A-67A4-C32BC6651006}" dt="2025-05-07T19:28:42.092" v="270" actId="1076"/>
          <ac:spMkLst>
            <pc:docMk/>
            <pc:sldMk cId="0" sldId="260"/>
            <ac:spMk id="19" creationId="{00000000-0000-0000-0000-000000000000}"/>
          </ac:spMkLst>
        </pc:spChg>
        <pc:spChg chg="mod">
          <ac:chgData name="Anastasios Istikoglou" userId="S::aistikoglou@ihu.edu.gr::19e57ccb-e80c-4666-8b8e-06a6321c49d4" providerId="AD" clId="Web-{A32929FF-FC56-149A-67A4-C32BC6651006}" dt="2025-05-07T19:28:42.139" v="272" actId="1076"/>
          <ac:spMkLst>
            <pc:docMk/>
            <pc:sldMk cId="0" sldId="260"/>
            <ac:spMk id="21" creationId="{00000000-0000-0000-0000-000000000000}"/>
          </ac:spMkLst>
        </pc:spChg>
        <pc:picChg chg="mod">
          <ac:chgData name="Anastasios Istikoglou" userId="S::aistikoglou@ihu.edu.gr::19e57ccb-e80c-4666-8b8e-06a6321c49d4" providerId="AD" clId="Web-{A32929FF-FC56-149A-67A4-C32BC6651006}" dt="2025-05-07T19:28:42.108" v="271" actId="1076"/>
          <ac:picMkLst>
            <pc:docMk/>
            <pc:sldMk cId="0" sldId="260"/>
            <ac:picMk id="20" creationId="{00000000-0000-0000-0000-000000000000}"/>
          </ac:picMkLst>
        </pc:picChg>
      </pc:sldChg>
      <pc:sldChg chg="modSp">
        <pc:chgData name="Anastasios Istikoglou" userId="S::aistikoglou@ihu.edu.gr::19e57ccb-e80c-4666-8b8e-06a6321c49d4" providerId="AD" clId="Web-{A32929FF-FC56-149A-67A4-C32BC6651006}" dt="2025-05-07T19:25:53.455" v="216" actId="20577"/>
        <pc:sldMkLst>
          <pc:docMk/>
          <pc:sldMk cId="0" sldId="262"/>
        </pc:sldMkLst>
        <pc:spChg chg="mod">
          <ac:chgData name="Anastasios Istikoglou" userId="S::aistikoglou@ihu.edu.gr::19e57ccb-e80c-4666-8b8e-06a6321c49d4" providerId="AD" clId="Web-{A32929FF-FC56-149A-67A4-C32BC6651006}" dt="2025-05-07T19:25:53.455" v="216" actId="20577"/>
          <ac:spMkLst>
            <pc:docMk/>
            <pc:sldMk cId="0" sldId="262"/>
            <ac:spMk id="18" creationId="{00000000-0000-0000-0000-000000000000}"/>
          </ac:spMkLst>
        </pc:spChg>
      </pc:sldChg>
    </pc:docChg>
  </pc:docChgLst>
  <pc:docChgLst>
    <pc:chgData name="Anastasios Istikoglou" userId="S::aistikoglou@ihu.edu.gr::19e57ccb-e80c-4666-8b8e-06a6321c49d4" providerId="AD" clId="Web-{70D87FAE-69F5-141B-13F6-FFB160300BC1}"/>
    <pc:docChg chg="modSld">
      <pc:chgData name="Anastasios Istikoglou" userId="S::aistikoglou@ihu.edu.gr::19e57ccb-e80c-4666-8b8e-06a6321c49d4" providerId="AD" clId="Web-{70D87FAE-69F5-141B-13F6-FFB160300BC1}" dt="2025-06-04T06:41:02.054" v="1" actId="1076"/>
      <pc:docMkLst>
        <pc:docMk/>
      </pc:docMkLst>
      <pc:sldChg chg="modSp">
        <pc:chgData name="Anastasios Istikoglou" userId="S::aistikoglou@ihu.edu.gr::19e57ccb-e80c-4666-8b8e-06a6321c49d4" providerId="AD" clId="Web-{70D87FAE-69F5-141B-13F6-FFB160300BC1}" dt="2025-06-04T06:41:02.054" v="1" actId="1076"/>
        <pc:sldMkLst>
          <pc:docMk/>
          <pc:sldMk cId="0" sldId="257"/>
        </pc:sldMkLst>
        <pc:picChg chg="mod">
          <ac:chgData name="Anastasios Istikoglou" userId="S::aistikoglou@ihu.edu.gr::19e57ccb-e80c-4666-8b8e-06a6321c49d4" providerId="AD" clId="Web-{70D87FAE-69F5-141B-13F6-FFB160300BC1}" dt="2025-06-04T06:41:02.054" v="1" actId="1076"/>
          <ac:picMkLst>
            <pc:docMk/>
            <pc:sldMk cId="0" sldId="257"/>
            <ac:picMk id="2" creationId="{00000000-0000-0000-0000-000000000000}"/>
          </ac:picMkLst>
        </pc:picChg>
      </pc:sldChg>
    </pc:docChg>
  </pc:docChgLst>
  <pc:docChgLst>
    <pc:chgData name="Anastasios Istikoglou" userId="S::aistikoglou@ihu.edu.gr::19e57ccb-e80c-4666-8b8e-06a6321c49d4" providerId="AD" clId="Web-{FF40651E-E4D5-4414-BA9B-53A56A7C9E43}"/>
    <pc:docChg chg="modSld">
      <pc:chgData name="Anastasios Istikoglou" userId="S::aistikoglou@ihu.edu.gr::19e57ccb-e80c-4666-8b8e-06a6321c49d4" providerId="AD" clId="Web-{FF40651E-E4D5-4414-BA9B-53A56A7C9E43}" dt="2025-05-29T20:54:57.046" v="37" actId="1076"/>
      <pc:docMkLst>
        <pc:docMk/>
      </pc:docMkLst>
      <pc:sldChg chg="modSp">
        <pc:chgData name="Anastasios Istikoglou" userId="S::aistikoglou@ihu.edu.gr::19e57ccb-e80c-4666-8b8e-06a6321c49d4" providerId="AD" clId="Web-{FF40651E-E4D5-4414-BA9B-53A56A7C9E43}" dt="2025-05-29T20:54:57.046" v="37" actId="1076"/>
        <pc:sldMkLst>
          <pc:docMk/>
          <pc:sldMk cId="0" sldId="261"/>
        </pc:sldMkLst>
        <pc:spChg chg="mod">
          <ac:chgData name="Anastasios Istikoglou" userId="S::aistikoglou@ihu.edu.gr::19e57ccb-e80c-4666-8b8e-06a6321c49d4" providerId="AD" clId="Web-{FF40651E-E4D5-4414-BA9B-53A56A7C9E43}" dt="2025-05-29T20:54:54.436" v="36"/>
          <ac:spMkLst>
            <pc:docMk/>
            <pc:sldMk cId="0" sldId="261"/>
            <ac:spMk id="3" creationId="{00000000-0000-0000-0000-000000000000}"/>
          </ac:spMkLst>
        </pc:spChg>
        <pc:spChg chg="mod">
          <ac:chgData name="Anastasios Istikoglou" userId="S::aistikoglou@ihu.edu.gr::19e57ccb-e80c-4666-8b8e-06a6321c49d4" providerId="AD" clId="Web-{FF40651E-E4D5-4414-BA9B-53A56A7C9E43}" dt="2025-05-29T20:54:57.046" v="37" actId="1076"/>
          <ac:spMkLst>
            <pc:docMk/>
            <pc:sldMk cId="0" sldId="261"/>
            <ac:spMk id="4" creationId="{00000000-0000-0000-0000-000000000000}"/>
          </ac:spMkLst>
        </pc:spChg>
        <pc:spChg chg="mod">
          <ac:chgData name="Anastasios Istikoglou" userId="S::aistikoglou@ihu.edu.gr::19e57ccb-e80c-4666-8b8e-06a6321c49d4" providerId="AD" clId="Web-{FF40651E-E4D5-4414-BA9B-53A56A7C9E43}" dt="2025-05-29T20:52:38.807" v="21" actId="1076"/>
          <ac:spMkLst>
            <pc:docMk/>
            <pc:sldMk cId="0" sldId="261"/>
            <ac:spMk id="5" creationId="{00000000-0000-0000-0000-000000000000}"/>
          </ac:spMkLst>
        </pc:spChg>
        <pc:spChg chg="mod">
          <ac:chgData name="Anastasios Istikoglou" userId="S::aistikoglou@ihu.edu.gr::19e57ccb-e80c-4666-8b8e-06a6321c49d4" providerId="AD" clId="Web-{FF40651E-E4D5-4414-BA9B-53A56A7C9E43}" dt="2025-05-29T20:53:59.466" v="27" actId="1076"/>
          <ac:spMkLst>
            <pc:docMk/>
            <pc:sldMk cId="0" sldId="261"/>
            <ac:spMk id="8" creationId="{00000000-0000-0000-0000-000000000000}"/>
          </ac:spMkLst>
        </pc:spChg>
        <pc:spChg chg="mod">
          <ac:chgData name="Anastasios Istikoglou" userId="S::aistikoglou@ihu.edu.gr::19e57ccb-e80c-4666-8b8e-06a6321c49d4" providerId="AD" clId="Web-{FF40651E-E4D5-4414-BA9B-53A56A7C9E43}" dt="2025-05-29T20:53:42.543" v="25" actId="1076"/>
          <ac:spMkLst>
            <pc:docMk/>
            <pc:sldMk cId="0" sldId="261"/>
            <ac:spMk id="14" creationId="{00000000-0000-0000-0000-000000000000}"/>
          </ac:spMkLst>
        </pc:spChg>
      </pc:sldChg>
      <pc:sldChg chg="delSp modSp">
        <pc:chgData name="Anastasios Istikoglou" userId="S::aistikoglou@ihu.edu.gr::19e57ccb-e80c-4666-8b8e-06a6321c49d4" providerId="AD" clId="Web-{FF40651E-E4D5-4414-BA9B-53A56A7C9E43}" dt="2025-05-29T19:49:06.258" v="17"/>
        <pc:sldMkLst>
          <pc:docMk/>
          <pc:sldMk cId="0" sldId="262"/>
        </pc:sldMkLst>
        <pc:spChg chg="mod">
          <ac:chgData name="Anastasios Istikoglou" userId="S::aistikoglou@ihu.edu.gr::19e57ccb-e80c-4666-8b8e-06a6321c49d4" providerId="AD" clId="Web-{FF40651E-E4D5-4414-BA9B-53A56A7C9E43}" dt="2025-05-29T19:48:50.054" v="14" actId="14100"/>
          <ac:spMkLst>
            <pc:docMk/>
            <pc:sldMk cId="0" sldId="262"/>
            <ac:spMk id="4" creationId="{00000000-0000-0000-0000-000000000000}"/>
          </ac:spMkLst>
        </pc:spChg>
        <pc:spChg chg="mod">
          <ac:chgData name="Anastasios Istikoglou" userId="S::aistikoglou@ihu.edu.gr::19e57ccb-e80c-4666-8b8e-06a6321c49d4" providerId="AD" clId="Web-{FF40651E-E4D5-4414-BA9B-53A56A7C9E43}" dt="2025-05-29T19:47:35.974" v="11"/>
          <ac:spMkLst>
            <pc:docMk/>
            <pc:sldMk cId="0" sldId="262"/>
            <ac:spMk id="5" creationId="{00000000-0000-0000-0000-000000000000}"/>
          </ac:spMkLst>
        </pc:spChg>
        <pc:spChg chg="del">
          <ac:chgData name="Anastasios Istikoglou" userId="S::aistikoglou@ihu.edu.gr::19e57ccb-e80c-4666-8b8e-06a6321c49d4" providerId="AD" clId="Web-{FF40651E-E4D5-4414-BA9B-53A56A7C9E43}" dt="2025-05-29T19:49:06.258" v="17"/>
          <ac:spMkLst>
            <pc:docMk/>
            <pc:sldMk cId="0" sldId="262"/>
            <ac:spMk id="7" creationId="{00000000-0000-0000-0000-000000000000}"/>
          </ac:spMkLst>
        </pc:spChg>
        <pc:spChg chg="mod">
          <ac:chgData name="Anastasios Istikoglou" userId="S::aistikoglou@ihu.edu.gr::19e57ccb-e80c-4666-8b8e-06a6321c49d4" providerId="AD" clId="Web-{FF40651E-E4D5-4414-BA9B-53A56A7C9E43}" dt="2025-05-29T19:47:32.802" v="8" actId="14100"/>
          <ac:spMkLst>
            <pc:docMk/>
            <pc:sldMk cId="0" sldId="262"/>
            <ac:spMk id="12" creationId="{00000000-0000-0000-0000-000000000000}"/>
          </ac:spMkLst>
        </pc:spChg>
        <pc:spChg chg="del mod">
          <ac:chgData name="Anastasios Istikoglou" userId="S::aistikoglou@ihu.edu.gr::19e57ccb-e80c-4666-8b8e-06a6321c49d4" providerId="AD" clId="Web-{FF40651E-E4D5-4414-BA9B-53A56A7C9E43}" dt="2025-05-29T19:49:02.867" v="16"/>
          <ac:spMkLst>
            <pc:docMk/>
            <pc:sldMk cId="0" sldId="262"/>
            <ac:spMk id="13" creationId="{00000000-0000-0000-0000-000000000000}"/>
          </ac:spMkLst>
        </pc:spChg>
        <pc:spChg chg="mod">
          <ac:chgData name="Anastasios Istikoglou" userId="S::aistikoglou@ihu.edu.gr::19e57ccb-e80c-4666-8b8e-06a6321c49d4" providerId="AD" clId="Web-{FF40651E-E4D5-4414-BA9B-53A56A7C9E43}" dt="2025-05-29T19:47:35.818" v="10" actId="14100"/>
          <ac:spMkLst>
            <pc:docMk/>
            <pc:sldMk cId="0" sldId="262"/>
            <ac:spMk id="15" creationId="{00000000-0000-0000-0000-000000000000}"/>
          </ac:spMkLst>
        </pc:spChg>
      </pc:sldChg>
    </pc:docChg>
  </pc:docChgLst>
  <pc:docChgLst>
    <pc:chgData name="Anastasios Istikoglou" userId="S::aistikoglou@ihu.edu.gr::19e57ccb-e80c-4666-8b8e-06a6321c49d4" providerId="AD" clId="Web-{D0A1446E-EC40-28BC-48C4-E548BBE872CA}"/>
    <pc:docChg chg="modSld">
      <pc:chgData name="Anastasios Istikoglou" userId="S::aistikoglou@ihu.edu.gr::19e57ccb-e80c-4666-8b8e-06a6321c49d4" providerId="AD" clId="Web-{D0A1446E-EC40-28BC-48C4-E548BBE872CA}" dt="2025-06-01T18:02:34.197" v="1" actId="1076"/>
      <pc:docMkLst>
        <pc:docMk/>
      </pc:docMkLst>
      <pc:sldChg chg="modSp">
        <pc:chgData name="Anastasios Istikoglou" userId="S::aistikoglou@ihu.edu.gr::19e57ccb-e80c-4666-8b8e-06a6321c49d4" providerId="AD" clId="Web-{D0A1446E-EC40-28BC-48C4-E548BBE872CA}" dt="2025-06-01T18:02:34.197" v="1" actId="1076"/>
        <pc:sldMkLst>
          <pc:docMk/>
          <pc:sldMk cId="0" sldId="259"/>
        </pc:sldMkLst>
        <pc:spChg chg="mod">
          <ac:chgData name="Anastasios Istikoglou" userId="S::aistikoglou@ihu.edu.gr::19e57ccb-e80c-4666-8b8e-06a6321c49d4" providerId="AD" clId="Web-{D0A1446E-EC40-28BC-48C4-E548BBE872CA}" dt="2025-06-01T18:02:34.197" v="1" actId="1076"/>
          <ac:spMkLst>
            <pc:docMk/>
            <pc:sldMk cId="0" sldId="259"/>
            <ac:spMk id="24" creationId="{5144D5F6-A6D8-1942-881D-21153B816E36}"/>
          </ac:spMkLst>
        </pc:spChg>
      </pc:sldChg>
    </pc:docChg>
  </pc:docChgLst>
  <pc:docChgLst>
    <pc:chgData name="Anastasios Istikoglou" userId="S::aistikoglou@ihu.edu.gr::19e57ccb-e80c-4666-8b8e-06a6321c49d4" providerId="AD" clId="Web-{25592088-91ED-AFF4-62EE-200441C30D97}"/>
    <pc:docChg chg="modSld modMainMaster">
      <pc:chgData name="Anastasios Istikoglou" userId="S::aistikoglou@ihu.edu.gr::19e57ccb-e80c-4666-8b8e-06a6321c49d4" providerId="AD" clId="Web-{25592088-91ED-AFF4-62EE-200441C30D97}" dt="2025-04-27T19:53:13.944" v="520"/>
      <pc:docMkLst>
        <pc:docMk/>
      </pc:docMkLst>
      <pc:sldChg chg="addSp delSp modSp mod modTransition">
        <pc:chgData name="Anastasios Istikoglou" userId="S::aistikoglou@ihu.edu.gr::19e57ccb-e80c-4666-8b8e-06a6321c49d4" providerId="AD" clId="Web-{25592088-91ED-AFF4-62EE-200441C30D97}" dt="2025-04-27T19:39:57.688" v="230" actId="20577"/>
        <pc:sldMkLst>
          <pc:docMk/>
          <pc:sldMk cId="0" sldId="256"/>
        </pc:sldMkLst>
        <pc:spChg chg="add del mod">
          <ac:chgData name="Anastasios Istikoglou" userId="S::aistikoglou@ihu.edu.gr::19e57ccb-e80c-4666-8b8e-06a6321c49d4" providerId="AD" clId="Web-{25592088-91ED-AFF4-62EE-200441C30D97}" dt="2025-04-27T19:25:10.322" v="49" actId="1076"/>
          <ac:spMkLst>
            <pc:docMk/>
            <pc:sldMk cId="0" sldId="256"/>
            <ac:spMk id="3" creationId="{00000000-0000-0000-0000-000000000000}"/>
          </ac:spMkLst>
        </pc:spChg>
        <pc:spChg chg="mod">
          <ac:chgData name="Anastasios Istikoglou" userId="S::aistikoglou@ihu.edu.gr::19e57ccb-e80c-4666-8b8e-06a6321c49d4" providerId="AD" clId="Web-{25592088-91ED-AFF4-62EE-200441C30D97}" dt="2025-04-27T19:39:48.829" v="226" actId="20577"/>
          <ac:spMkLst>
            <pc:docMk/>
            <pc:sldMk cId="0" sldId="256"/>
            <ac:spMk id="4" creationId="{00000000-0000-0000-0000-000000000000}"/>
          </ac:spMkLst>
        </pc:spChg>
        <pc:spChg chg="mod">
          <ac:chgData name="Anastasios Istikoglou" userId="S::aistikoglou@ihu.edu.gr::19e57ccb-e80c-4666-8b8e-06a6321c49d4" providerId="AD" clId="Web-{25592088-91ED-AFF4-62EE-200441C30D97}" dt="2025-04-27T19:39:52.282" v="227" actId="20577"/>
          <ac:spMkLst>
            <pc:docMk/>
            <pc:sldMk cId="0" sldId="256"/>
            <ac:spMk id="5" creationId="{00000000-0000-0000-0000-000000000000}"/>
          </ac:spMkLst>
        </pc:spChg>
        <pc:spChg chg="del">
          <ac:chgData name="Anastasios Istikoglou" userId="S::aistikoglou@ihu.edu.gr::19e57ccb-e80c-4666-8b8e-06a6321c49d4" providerId="AD" clId="Web-{25592088-91ED-AFF4-62EE-200441C30D97}" dt="2025-04-27T19:24:37.946" v="39"/>
          <ac:spMkLst>
            <pc:docMk/>
            <pc:sldMk cId="0" sldId="256"/>
            <ac:spMk id="6" creationId="{00000000-0000-0000-0000-000000000000}"/>
          </ac:spMkLst>
        </pc:spChg>
        <pc:spChg chg="del">
          <ac:chgData name="Anastasios Istikoglou" userId="S::aistikoglou@ihu.edu.gr::19e57ccb-e80c-4666-8b8e-06a6321c49d4" providerId="AD" clId="Web-{25592088-91ED-AFF4-62EE-200441C30D97}" dt="2025-04-27T19:24:38.852" v="40"/>
          <ac:spMkLst>
            <pc:docMk/>
            <pc:sldMk cId="0" sldId="256"/>
            <ac:spMk id="7" creationId="{00000000-0000-0000-0000-000000000000}"/>
          </ac:spMkLst>
        </pc:spChg>
        <pc:spChg chg="del">
          <ac:chgData name="Anastasios Istikoglou" userId="S::aistikoglou@ihu.edu.gr::19e57ccb-e80c-4666-8b8e-06a6321c49d4" providerId="AD" clId="Web-{25592088-91ED-AFF4-62EE-200441C30D97}" dt="2025-04-27T19:24:43.524" v="43"/>
          <ac:spMkLst>
            <pc:docMk/>
            <pc:sldMk cId="0" sldId="256"/>
            <ac:spMk id="8" creationId="{00000000-0000-0000-0000-000000000000}"/>
          </ac:spMkLst>
        </pc:spChg>
        <pc:spChg chg="del">
          <ac:chgData name="Anastasios Istikoglou" userId="S::aistikoglou@ihu.edu.gr::19e57ccb-e80c-4666-8b8e-06a6321c49d4" providerId="AD" clId="Web-{25592088-91ED-AFF4-62EE-200441C30D97}" dt="2025-04-27T19:24:45.087" v="44"/>
          <ac:spMkLst>
            <pc:docMk/>
            <pc:sldMk cId="0" sldId="256"/>
            <ac:spMk id="9" creationId="{00000000-0000-0000-0000-000000000000}"/>
          </ac:spMkLst>
        </pc:spChg>
        <pc:spChg chg="mod">
          <ac:chgData name="Anastasios Istikoglou" userId="S::aistikoglou@ihu.edu.gr::19e57ccb-e80c-4666-8b8e-06a6321c49d4" providerId="AD" clId="Web-{25592088-91ED-AFF4-62EE-200441C30D97}" dt="2025-04-27T19:39:55.360" v="228" actId="20577"/>
          <ac:spMkLst>
            <pc:docMk/>
            <pc:sldMk cId="0" sldId="256"/>
            <ac:spMk id="10" creationId="{00000000-0000-0000-0000-000000000000}"/>
          </ac:spMkLst>
        </pc:spChg>
        <pc:spChg chg="mod">
          <ac:chgData name="Anastasios Istikoglou" userId="S::aistikoglou@ihu.edu.gr::19e57ccb-e80c-4666-8b8e-06a6321c49d4" providerId="AD" clId="Web-{25592088-91ED-AFF4-62EE-200441C30D97}" dt="2025-04-27T19:39:57.688" v="230" actId="20577"/>
          <ac:spMkLst>
            <pc:docMk/>
            <pc:sldMk cId="0" sldId="256"/>
            <ac:spMk id="11" creationId="{00000000-0000-0000-0000-000000000000}"/>
          </ac:spMkLst>
        </pc:spChg>
        <pc:spChg chg="add ord">
          <ac:chgData name="Anastasios Istikoglou" userId="S::aistikoglou@ihu.edu.gr::19e57ccb-e80c-4666-8b8e-06a6321c49d4" providerId="AD" clId="Web-{25592088-91ED-AFF4-62EE-200441C30D97}" dt="2025-04-27T19:24:57.243" v="46"/>
          <ac:spMkLst>
            <pc:docMk/>
            <pc:sldMk cId="0" sldId="256"/>
            <ac:spMk id="13" creationId="{4755838E-3AFD-DD07-BA50-92537E972A71}"/>
          </ac:spMkLst>
        </pc:spChg>
        <pc:picChg chg="mod">
          <ac:chgData name="Anastasios Istikoglou" userId="S::aistikoglou@ihu.edu.gr::19e57ccb-e80c-4666-8b8e-06a6321c49d4" providerId="AD" clId="Web-{25592088-91ED-AFF4-62EE-200441C30D97}" dt="2025-04-27T19:25:06.681" v="48" actId="1076"/>
          <ac:picMkLst>
            <pc:docMk/>
            <pc:sldMk cId="0" sldId="256"/>
            <ac:picMk id="2" creationId="{00000000-0000-0000-0000-000000000000}"/>
          </ac:picMkLst>
        </pc:picChg>
      </pc:sldChg>
      <pc:sldChg chg="addSp delSp modSp mod modTransition setBg">
        <pc:chgData name="Anastasios Istikoglou" userId="S::aistikoglou@ihu.edu.gr::19e57ccb-e80c-4666-8b8e-06a6321c49d4" providerId="AD" clId="Web-{25592088-91ED-AFF4-62EE-200441C30D97}" dt="2025-04-27T19:43:51.257" v="337"/>
        <pc:sldMkLst>
          <pc:docMk/>
          <pc:sldMk cId="0" sldId="257"/>
        </pc:sldMkLst>
        <pc:spChg chg="mod">
          <ac:chgData name="Anastasios Istikoglou" userId="S::aistikoglou@ihu.edu.gr::19e57ccb-e80c-4666-8b8e-06a6321c49d4" providerId="AD" clId="Web-{25592088-91ED-AFF4-62EE-200441C30D97}" dt="2025-04-27T19:43:48.288" v="336"/>
          <ac:spMkLst>
            <pc:docMk/>
            <pc:sldMk cId="0" sldId="257"/>
            <ac:spMk id="3" creationId="{00000000-0000-0000-0000-000000000000}"/>
          </ac:spMkLst>
        </pc:spChg>
        <pc:spChg chg="mod">
          <ac:chgData name="Anastasios Istikoglou" userId="S::aistikoglou@ihu.edu.gr::19e57ccb-e80c-4666-8b8e-06a6321c49d4" providerId="AD" clId="Web-{25592088-91ED-AFF4-62EE-200441C30D97}" dt="2025-04-27T19:43:51.257" v="337"/>
          <ac:spMkLst>
            <pc:docMk/>
            <pc:sldMk cId="0" sldId="257"/>
            <ac:spMk id="4" creationId="{00000000-0000-0000-0000-000000000000}"/>
          </ac:spMkLst>
        </pc:spChg>
        <pc:spChg chg="mod">
          <ac:chgData name="Anastasios Istikoglou" userId="S::aistikoglou@ihu.edu.gr::19e57ccb-e80c-4666-8b8e-06a6321c49d4" providerId="AD" clId="Web-{25592088-91ED-AFF4-62EE-200441C30D97}" dt="2025-04-27T19:43:43.038" v="332"/>
          <ac:spMkLst>
            <pc:docMk/>
            <pc:sldMk cId="0" sldId="257"/>
            <ac:spMk id="5" creationId="{00000000-0000-0000-0000-000000000000}"/>
          </ac:spMkLst>
        </pc:spChg>
        <pc:spChg chg="mod">
          <ac:chgData name="Anastasios Istikoglou" userId="S::aistikoglou@ihu.edu.gr::19e57ccb-e80c-4666-8b8e-06a6321c49d4" providerId="AD" clId="Web-{25592088-91ED-AFF4-62EE-200441C30D97}" dt="2025-04-27T19:43:43.038" v="333"/>
          <ac:spMkLst>
            <pc:docMk/>
            <pc:sldMk cId="0" sldId="257"/>
            <ac:spMk id="6" creationId="{00000000-0000-0000-0000-000000000000}"/>
          </ac:spMkLst>
        </pc:spChg>
        <pc:spChg chg="mod">
          <ac:chgData name="Anastasios Istikoglou" userId="S::aistikoglou@ihu.edu.gr::19e57ccb-e80c-4666-8b8e-06a6321c49d4" providerId="AD" clId="Web-{25592088-91ED-AFF4-62EE-200441C30D97}" dt="2025-04-27T19:43:43.038" v="334"/>
          <ac:spMkLst>
            <pc:docMk/>
            <pc:sldMk cId="0" sldId="257"/>
            <ac:spMk id="7" creationId="{00000000-0000-0000-0000-000000000000}"/>
          </ac:spMkLst>
        </pc:spChg>
        <pc:spChg chg="mod">
          <ac:chgData name="Anastasios Istikoglou" userId="S::aistikoglou@ihu.edu.gr::19e57ccb-e80c-4666-8b8e-06a6321c49d4" providerId="AD" clId="Web-{25592088-91ED-AFF4-62EE-200441C30D97}" dt="2025-04-27T19:43:43.070" v="335"/>
          <ac:spMkLst>
            <pc:docMk/>
            <pc:sldMk cId="0" sldId="257"/>
            <ac:spMk id="8" creationId="{00000000-0000-0000-0000-000000000000}"/>
          </ac:spMkLst>
        </pc:spChg>
        <pc:spChg chg="add del">
          <ac:chgData name="Anastasios Istikoglou" userId="S::aistikoglou@ihu.edu.gr::19e57ccb-e80c-4666-8b8e-06a6321c49d4" providerId="AD" clId="Web-{25592088-91ED-AFF4-62EE-200441C30D97}" dt="2025-04-27T19:25:19.978" v="53"/>
          <ac:spMkLst>
            <pc:docMk/>
            <pc:sldMk cId="0" sldId="257"/>
            <ac:spMk id="10" creationId="{16A5C70A-9190-9608-2771-F17CC4745332}"/>
          </ac:spMkLst>
        </pc:spChg>
        <pc:spChg chg="add ord">
          <ac:chgData name="Anastasios Istikoglou" userId="S::aistikoglou@ihu.edu.gr::19e57ccb-e80c-4666-8b8e-06a6321c49d4" providerId="AD" clId="Web-{25592088-91ED-AFF4-62EE-200441C30D97}" dt="2025-04-27T19:25:32.541" v="57"/>
          <ac:spMkLst>
            <pc:docMk/>
            <pc:sldMk cId="0" sldId="257"/>
            <ac:spMk id="12" creationId="{2DF15B65-E51D-62E7-607D-5EC6F0815E91}"/>
          </ac:spMkLst>
        </pc:spChg>
        <pc:picChg chg="mod">
          <ac:chgData name="Anastasios Istikoglou" userId="S::aistikoglou@ihu.edu.gr::19e57ccb-e80c-4666-8b8e-06a6321c49d4" providerId="AD" clId="Web-{25592088-91ED-AFF4-62EE-200441C30D97}" dt="2025-04-27T19:25:26.900" v="55" actId="1076"/>
          <ac:picMkLst>
            <pc:docMk/>
            <pc:sldMk cId="0" sldId="257"/>
            <ac:picMk id="2" creationId="{00000000-0000-0000-0000-000000000000}"/>
          </ac:picMkLst>
        </pc:picChg>
      </pc:sldChg>
      <pc:sldChg chg="addSp modSp mod modTransition">
        <pc:chgData name="Anastasios Istikoglou" userId="S::aistikoglou@ihu.edu.gr::19e57ccb-e80c-4666-8b8e-06a6321c49d4" providerId="AD" clId="Web-{25592088-91ED-AFF4-62EE-200441C30D97}" dt="2025-04-27T19:44:02.383" v="342"/>
        <pc:sldMkLst>
          <pc:docMk/>
          <pc:sldMk cId="0" sldId="258"/>
        </pc:sldMkLst>
        <pc:spChg chg="mod">
          <ac:chgData name="Anastasios Istikoglou" userId="S::aistikoglou@ihu.edu.gr::19e57ccb-e80c-4666-8b8e-06a6321c49d4" providerId="AD" clId="Web-{25592088-91ED-AFF4-62EE-200441C30D97}" dt="2025-04-27T19:43:59.836" v="341"/>
          <ac:spMkLst>
            <pc:docMk/>
            <pc:sldMk cId="0" sldId="258"/>
            <ac:spMk id="3" creationId="{00000000-0000-0000-0000-000000000000}"/>
          </ac:spMkLst>
        </pc:spChg>
        <pc:spChg chg="mod">
          <ac:chgData name="Anastasios Istikoglou" userId="S::aistikoglou@ihu.edu.gr::19e57ccb-e80c-4666-8b8e-06a6321c49d4" providerId="AD" clId="Web-{25592088-91ED-AFF4-62EE-200441C30D97}" dt="2025-04-27T19:44:02.383" v="342"/>
          <ac:spMkLst>
            <pc:docMk/>
            <pc:sldMk cId="0" sldId="258"/>
            <ac:spMk id="4" creationId="{00000000-0000-0000-0000-000000000000}"/>
          </ac:spMkLst>
        </pc:spChg>
        <pc:spChg chg="mod">
          <ac:chgData name="Anastasios Istikoglou" userId="S::aistikoglou@ihu.edu.gr::19e57ccb-e80c-4666-8b8e-06a6321c49d4" providerId="AD" clId="Web-{25592088-91ED-AFF4-62EE-200441C30D97}" dt="2025-04-27T19:43:57.024" v="338"/>
          <ac:spMkLst>
            <pc:docMk/>
            <pc:sldMk cId="0" sldId="258"/>
            <ac:spMk id="5" creationId="{00000000-0000-0000-0000-000000000000}"/>
          </ac:spMkLst>
        </pc:spChg>
        <pc:spChg chg="mod">
          <ac:chgData name="Anastasios Istikoglou" userId="S::aistikoglou@ihu.edu.gr::19e57ccb-e80c-4666-8b8e-06a6321c49d4" providerId="AD" clId="Web-{25592088-91ED-AFF4-62EE-200441C30D97}" dt="2025-04-27T19:43:57.024" v="339"/>
          <ac:spMkLst>
            <pc:docMk/>
            <pc:sldMk cId="0" sldId="258"/>
            <ac:spMk id="6" creationId="{00000000-0000-0000-0000-000000000000}"/>
          </ac:spMkLst>
        </pc:spChg>
        <pc:spChg chg="mod">
          <ac:chgData name="Anastasios Istikoglou" userId="S::aistikoglou@ihu.edu.gr::19e57ccb-e80c-4666-8b8e-06a6321c49d4" providerId="AD" clId="Web-{25592088-91ED-AFF4-62EE-200441C30D97}" dt="2025-04-27T19:43:57.039" v="340"/>
          <ac:spMkLst>
            <pc:docMk/>
            <pc:sldMk cId="0" sldId="258"/>
            <ac:spMk id="7" creationId="{00000000-0000-0000-0000-000000000000}"/>
          </ac:spMkLst>
        </pc:spChg>
        <pc:spChg chg="add ord">
          <ac:chgData name="Anastasios Istikoglou" userId="S::aistikoglou@ihu.edu.gr::19e57ccb-e80c-4666-8b8e-06a6321c49d4" providerId="AD" clId="Web-{25592088-91ED-AFF4-62EE-200441C30D97}" dt="2025-04-27T19:25:37.698" v="59"/>
          <ac:spMkLst>
            <pc:docMk/>
            <pc:sldMk cId="0" sldId="258"/>
            <ac:spMk id="9" creationId="{A005A300-B48B-52EA-DF38-0F37D4E12D47}"/>
          </ac:spMkLst>
        </pc:spChg>
      </pc:sldChg>
      <pc:sldChg chg="addSp delSp modSp mod modTransition setBg">
        <pc:chgData name="Anastasios Istikoglou" userId="S::aistikoglou@ihu.edu.gr::19e57ccb-e80c-4666-8b8e-06a6321c49d4" providerId="AD" clId="Web-{25592088-91ED-AFF4-62EE-200441C30D97}" dt="2025-04-27T19:53:13.944" v="520"/>
        <pc:sldMkLst>
          <pc:docMk/>
          <pc:sldMk cId="0" sldId="259"/>
        </pc:sldMkLst>
        <pc:spChg chg="mod">
          <ac:chgData name="Anastasios Istikoglou" userId="S::aistikoglou@ihu.edu.gr::19e57ccb-e80c-4666-8b8e-06a6321c49d4" providerId="AD" clId="Web-{25592088-91ED-AFF4-62EE-200441C30D97}" dt="2025-04-27T19:44:38.400" v="356"/>
          <ac:spMkLst>
            <pc:docMk/>
            <pc:sldMk cId="0" sldId="259"/>
            <ac:spMk id="2" creationId="{00000000-0000-0000-0000-000000000000}"/>
          </ac:spMkLst>
        </pc:spChg>
        <pc:spChg chg="mod">
          <ac:chgData name="Anastasios Istikoglou" userId="S::aistikoglou@ihu.edu.gr::19e57ccb-e80c-4666-8b8e-06a6321c49d4" providerId="AD" clId="Web-{25592088-91ED-AFF4-62EE-200441C30D97}" dt="2025-04-27T19:45:19.432" v="361" actId="1076"/>
          <ac:spMkLst>
            <pc:docMk/>
            <pc:sldMk cId="0" sldId="259"/>
            <ac:spMk id="3" creationId="{00000000-0000-0000-0000-000000000000}"/>
          </ac:spMkLst>
        </pc:spChg>
        <pc:spChg chg="del">
          <ac:chgData name="Anastasios Istikoglou" userId="S::aistikoglou@ihu.edu.gr::19e57ccb-e80c-4666-8b8e-06a6321c49d4" providerId="AD" clId="Web-{25592088-91ED-AFF4-62EE-200441C30D97}" dt="2025-04-27T19:37:28.372" v="208"/>
          <ac:spMkLst>
            <pc:docMk/>
            <pc:sldMk cId="0" sldId="259"/>
            <ac:spMk id="4" creationId="{00000000-0000-0000-0000-000000000000}"/>
          </ac:spMkLst>
        </pc:spChg>
        <pc:spChg chg="del">
          <ac:chgData name="Anastasios Istikoglou" userId="S::aistikoglou@ihu.edu.gr::19e57ccb-e80c-4666-8b8e-06a6321c49d4" providerId="AD" clId="Web-{25592088-91ED-AFF4-62EE-200441C30D97}" dt="2025-04-27T19:37:20.169" v="207"/>
          <ac:spMkLst>
            <pc:docMk/>
            <pc:sldMk cId="0" sldId="259"/>
            <ac:spMk id="5" creationId="{00000000-0000-0000-0000-000000000000}"/>
          </ac:spMkLst>
        </pc:spChg>
        <pc:spChg chg="mod">
          <ac:chgData name="Anastasios Istikoglou" userId="S::aistikoglou@ihu.edu.gr::19e57ccb-e80c-4666-8b8e-06a6321c49d4" providerId="AD" clId="Web-{25592088-91ED-AFF4-62EE-200441C30D97}" dt="2025-04-27T19:44:33.400" v="350"/>
          <ac:spMkLst>
            <pc:docMk/>
            <pc:sldMk cId="0" sldId="259"/>
            <ac:spMk id="6" creationId="{00000000-0000-0000-0000-000000000000}"/>
          </ac:spMkLst>
        </pc:spChg>
        <pc:spChg chg="mod">
          <ac:chgData name="Anastasios Istikoglou" userId="S::aistikoglou@ihu.edu.gr::19e57ccb-e80c-4666-8b8e-06a6321c49d4" providerId="AD" clId="Web-{25592088-91ED-AFF4-62EE-200441C30D97}" dt="2025-04-27T19:52:13.224" v="512" actId="14100"/>
          <ac:spMkLst>
            <pc:docMk/>
            <pc:sldMk cId="0" sldId="259"/>
            <ac:spMk id="7" creationId="{00000000-0000-0000-0000-000000000000}"/>
          </ac:spMkLst>
        </pc:spChg>
        <pc:spChg chg="del">
          <ac:chgData name="Anastasios Istikoglou" userId="S::aistikoglou@ihu.edu.gr::19e57ccb-e80c-4666-8b8e-06a6321c49d4" providerId="AD" clId="Web-{25592088-91ED-AFF4-62EE-200441C30D97}" dt="2025-04-27T19:37:16.762" v="206"/>
          <ac:spMkLst>
            <pc:docMk/>
            <pc:sldMk cId="0" sldId="259"/>
            <ac:spMk id="8" creationId="{00000000-0000-0000-0000-000000000000}"/>
          </ac:spMkLst>
        </pc:spChg>
        <pc:spChg chg="mod">
          <ac:chgData name="Anastasios Istikoglou" userId="S::aistikoglou@ihu.edu.gr::19e57ccb-e80c-4666-8b8e-06a6321c49d4" providerId="AD" clId="Web-{25592088-91ED-AFF4-62EE-200441C30D97}" dt="2025-04-27T19:52:44.178" v="518" actId="14100"/>
          <ac:spMkLst>
            <pc:docMk/>
            <pc:sldMk cId="0" sldId="259"/>
            <ac:spMk id="9" creationId="{00000000-0000-0000-0000-000000000000}"/>
          </ac:spMkLst>
        </pc:spChg>
        <pc:spChg chg="mod">
          <ac:chgData name="Anastasios Istikoglou" userId="S::aistikoglou@ihu.edu.gr::19e57ccb-e80c-4666-8b8e-06a6321c49d4" providerId="AD" clId="Web-{25592088-91ED-AFF4-62EE-200441C30D97}" dt="2025-04-27T19:44:33.400" v="352"/>
          <ac:spMkLst>
            <pc:docMk/>
            <pc:sldMk cId="0" sldId="259"/>
            <ac:spMk id="10" creationId="{00000000-0000-0000-0000-000000000000}"/>
          </ac:spMkLst>
        </pc:spChg>
        <pc:spChg chg="mod">
          <ac:chgData name="Anastasios Istikoglou" userId="S::aistikoglou@ihu.edu.gr::19e57ccb-e80c-4666-8b8e-06a6321c49d4" providerId="AD" clId="Web-{25592088-91ED-AFF4-62EE-200441C30D97}" dt="2025-04-27T19:44:33.400" v="353"/>
          <ac:spMkLst>
            <pc:docMk/>
            <pc:sldMk cId="0" sldId="259"/>
            <ac:spMk id="13" creationId="{00000000-0000-0000-0000-000000000000}"/>
          </ac:spMkLst>
        </pc:spChg>
        <pc:spChg chg="mod">
          <ac:chgData name="Anastasios Istikoglou" userId="S::aistikoglou@ihu.edu.gr::19e57ccb-e80c-4666-8b8e-06a6321c49d4" providerId="AD" clId="Web-{25592088-91ED-AFF4-62EE-200441C30D97}" dt="2025-04-27T19:44:33.400" v="354"/>
          <ac:spMkLst>
            <pc:docMk/>
            <pc:sldMk cId="0" sldId="259"/>
            <ac:spMk id="16" creationId="{00000000-0000-0000-0000-000000000000}"/>
          </ac:spMkLst>
        </pc:spChg>
        <pc:spChg chg="mod">
          <ac:chgData name="Anastasios Istikoglou" userId="S::aistikoglou@ihu.edu.gr::19e57ccb-e80c-4666-8b8e-06a6321c49d4" providerId="AD" clId="Web-{25592088-91ED-AFF4-62EE-200441C30D97}" dt="2025-04-27T19:44:33.462" v="355"/>
          <ac:spMkLst>
            <pc:docMk/>
            <pc:sldMk cId="0" sldId="259"/>
            <ac:spMk id="19" creationId="{00000000-0000-0000-0000-000000000000}"/>
          </ac:spMkLst>
        </pc:spChg>
        <pc:spChg chg="add del mod">
          <ac:chgData name="Anastasios Istikoglou" userId="S::aistikoglou@ihu.edu.gr::19e57ccb-e80c-4666-8b8e-06a6321c49d4" providerId="AD" clId="Web-{25592088-91ED-AFF4-62EE-200441C30D97}" dt="2025-04-27T19:21:53.536" v="28"/>
          <ac:spMkLst>
            <pc:docMk/>
            <pc:sldMk cId="0" sldId="259"/>
            <ac:spMk id="20" creationId="{70F0A0F5-76DE-3668-0B74-E0EF06EE0082}"/>
          </ac:spMkLst>
        </pc:spChg>
        <pc:spChg chg="add del">
          <ac:chgData name="Anastasios Istikoglou" userId="S::aistikoglou@ihu.edu.gr::19e57ccb-e80c-4666-8b8e-06a6321c49d4" providerId="AD" clId="Web-{25592088-91ED-AFF4-62EE-200441C30D97}" dt="2025-04-27T19:21:56.379" v="30"/>
          <ac:spMkLst>
            <pc:docMk/>
            <pc:sldMk cId="0" sldId="259"/>
            <ac:spMk id="22" creationId="{796440E7-F667-C5B2-2A8D-A7AE743A7B33}"/>
          </ac:spMkLst>
        </pc:spChg>
        <pc:spChg chg="add mod">
          <ac:chgData name="Anastasios Istikoglou" userId="S::aistikoglou@ihu.edu.gr::19e57ccb-e80c-4666-8b8e-06a6321c49d4" providerId="AD" clId="Web-{25592088-91ED-AFF4-62EE-200441C30D97}" dt="2025-04-27T19:22:51.865" v="32" actId="1076"/>
          <ac:spMkLst>
            <pc:docMk/>
            <pc:sldMk cId="0" sldId="259"/>
            <ac:spMk id="24" creationId="{5144D5F6-A6D8-1942-881D-21153B816E36}"/>
          </ac:spMkLst>
        </pc:spChg>
        <pc:spChg chg="add mod ord">
          <ac:chgData name="Anastasios Istikoglou" userId="S::aistikoglou@ihu.edu.gr::19e57ccb-e80c-4666-8b8e-06a6321c49d4" providerId="AD" clId="Web-{25592088-91ED-AFF4-62EE-200441C30D97}" dt="2025-04-27T19:33:06.834" v="183" actId="1076"/>
          <ac:spMkLst>
            <pc:docMk/>
            <pc:sldMk cId="0" sldId="259"/>
            <ac:spMk id="25" creationId="{86BB8C0B-81E0-1076-B114-EE672E0BD8DF}"/>
          </ac:spMkLst>
        </pc:spChg>
        <pc:spChg chg="add del mod ord">
          <ac:chgData name="Anastasios Istikoglou" userId="S::aistikoglou@ihu.edu.gr::19e57ccb-e80c-4666-8b8e-06a6321c49d4" providerId="AD" clId="Web-{25592088-91ED-AFF4-62EE-200441C30D97}" dt="2025-04-27T19:37:59.420" v="212"/>
          <ac:spMkLst>
            <pc:docMk/>
            <pc:sldMk cId="0" sldId="259"/>
            <ac:spMk id="26" creationId="{D1687891-879A-828E-C905-C93DE1C4DBDB}"/>
          </ac:spMkLst>
        </pc:spChg>
        <pc:spChg chg="add mod ord">
          <ac:chgData name="Anastasios Istikoglou" userId="S::aistikoglou@ihu.edu.gr::19e57ccb-e80c-4666-8b8e-06a6321c49d4" providerId="AD" clId="Web-{25592088-91ED-AFF4-62EE-200441C30D97}" dt="2025-04-27T19:45:14.494" v="360" actId="1076"/>
          <ac:spMkLst>
            <pc:docMk/>
            <pc:sldMk cId="0" sldId="259"/>
            <ac:spMk id="27" creationId="{34B12785-3C87-94A7-7ABE-1C8069D06A91}"/>
          </ac:spMkLst>
        </pc:spChg>
        <pc:cxnChg chg="add del">
          <ac:chgData name="Anastasios Istikoglou" userId="S::aistikoglou@ihu.edu.gr::19e57ccb-e80c-4666-8b8e-06a6321c49d4" providerId="AD" clId="Web-{25592088-91ED-AFF4-62EE-200441C30D97}" dt="2025-04-27T19:53:13.944" v="520"/>
          <ac:cxnSpMkLst>
            <pc:docMk/>
            <pc:sldMk cId="0" sldId="259"/>
            <ac:cxnSpMk id="28" creationId="{09532504-B487-1403-CA23-85CA9F05E815}"/>
          </ac:cxnSpMkLst>
        </pc:cxnChg>
      </pc:sldChg>
      <pc:sldChg chg="addSp delSp modSp mod modTransition setBg">
        <pc:chgData name="Anastasios Istikoglou" userId="S::aistikoglou@ihu.edu.gr::19e57ccb-e80c-4666-8b8e-06a6321c49d4" providerId="AD" clId="Web-{25592088-91ED-AFF4-62EE-200441C30D97}" dt="2025-04-27T19:48:20.718" v="429"/>
        <pc:sldMkLst>
          <pc:docMk/>
          <pc:sldMk cId="0" sldId="260"/>
        </pc:sldMkLst>
        <pc:spChg chg="mod modVis">
          <ac:chgData name="Anastasios Istikoglou" userId="S::aistikoglou@ihu.edu.gr::19e57ccb-e80c-4666-8b8e-06a6321c49d4" providerId="AD" clId="Web-{25592088-91ED-AFF4-62EE-200441C30D97}" dt="2025-04-27T19:29:41.360" v="167"/>
          <ac:spMkLst>
            <pc:docMk/>
            <pc:sldMk cId="0" sldId="260"/>
            <ac:spMk id="2" creationId="{00000000-0000-0000-0000-000000000000}"/>
          </ac:spMkLst>
        </pc:spChg>
        <pc:spChg chg="mod modVis">
          <ac:chgData name="Anastasios Istikoglou" userId="S::aistikoglou@ihu.edu.gr::19e57ccb-e80c-4666-8b8e-06a6321c49d4" providerId="AD" clId="Web-{25592088-91ED-AFF4-62EE-200441C30D97}" dt="2025-04-27T19:45:39.307" v="382"/>
          <ac:spMkLst>
            <pc:docMk/>
            <pc:sldMk cId="0" sldId="260"/>
            <ac:spMk id="3" creationId="{00000000-0000-0000-0000-000000000000}"/>
          </ac:spMkLst>
        </pc:spChg>
        <pc:spChg chg="mod modVis">
          <ac:chgData name="Anastasios Istikoglou" userId="S::aistikoglou@ihu.edu.gr::19e57ccb-e80c-4666-8b8e-06a6321c49d4" providerId="AD" clId="Web-{25592088-91ED-AFF4-62EE-200441C30D97}" dt="2025-04-27T19:48:12.780" v="425" actId="20577"/>
          <ac:spMkLst>
            <pc:docMk/>
            <pc:sldMk cId="0" sldId="260"/>
            <ac:spMk id="4" creationId="{00000000-0000-0000-0000-000000000000}"/>
          </ac:spMkLst>
        </pc:spChg>
        <pc:spChg chg="mod modVis">
          <ac:chgData name="Anastasios Istikoglou" userId="S::aistikoglou@ihu.edu.gr::19e57ccb-e80c-4666-8b8e-06a6321c49d4" providerId="AD" clId="Web-{25592088-91ED-AFF4-62EE-200441C30D97}" dt="2025-04-27T19:29:41.360" v="164"/>
          <ac:spMkLst>
            <pc:docMk/>
            <pc:sldMk cId="0" sldId="260"/>
            <ac:spMk id="5" creationId="{00000000-0000-0000-0000-000000000000}"/>
          </ac:spMkLst>
        </pc:spChg>
        <pc:spChg chg="mod modVis">
          <ac:chgData name="Anastasios Istikoglou" userId="S::aistikoglou@ihu.edu.gr::19e57ccb-e80c-4666-8b8e-06a6321c49d4" providerId="AD" clId="Web-{25592088-91ED-AFF4-62EE-200441C30D97}" dt="2025-04-27T19:45:39.307" v="384"/>
          <ac:spMkLst>
            <pc:docMk/>
            <pc:sldMk cId="0" sldId="260"/>
            <ac:spMk id="6" creationId="{00000000-0000-0000-0000-000000000000}"/>
          </ac:spMkLst>
        </pc:spChg>
        <pc:spChg chg="mod modVis">
          <ac:chgData name="Anastasios Istikoglou" userId="S::aistikoglou@ihu.edu.gr::19e57ccb-e80c-4666-8b8e-06a6321c49d4" providerId="AD" clId="Web-{25592088-91ED-AFF4-62EE-200441C30D97}" dt="2025-04-27T19:48:16.202" v="426"/>
          <ac:spMkLst>
            <pc:docMk/>
            <pc:sldMk cId="0" sldId="260"/>
            <ac:spMk id="7" creationId="{00000000-0000-0000-0000-000000000000}"/>
          </ac:spMkLst>
        </pc:spChg>
        <pc:spChg chg="mod modVis">
          <ac:chgData name="Anastasios Istikoglou" userId="S::aistikoglou@ihu.edu.gr::19e57ccb-e80c-4666-8b8e-06a6321c49d4" providerId="AD" clId="Web-{25592088-91ED-AFF4-62EE-200441C30D97}" dt="2025-04-27T19:29:41.360" v="161"/>
          <ac:spMkLst>
            <pc:docMk/>
            <pc:sldMk cId="0" sldId="260"/>
            <ac:spMk id="8" creationId="{00000000-0000-0000-0000-000000000000}"/>
          </ac:spMkLst>
        </pc:spChg>
        <pc:spChg chg="mod modVis">
          <ac:chgData name="Anastasios Istikoglou" userId="S::aistikoglou@ihu.edu.gr::19e57ccb-e80c-4666-8b8e-06a6321c49d4" providerId="AD" clId="Web-{25592088-91ED-AFF4-62EE-200441C30D97}" dt="2025-04-27T19:45:39.307" v="386"/>
          <ac:spMkLst>
            <pc:docMk/>
            <pc:sldMk cId="0" sldId="260"/>
            <ac:spMk id="9" creationId="{00000000-0000-0000-0000-000000000000}"/>
          </ac:spMkLst>
        </pc:spChg>
        <pc:spChg chg="mod modVis">
          <ac:chgData name="Anastasios Istikoglou" userId="S::aistikoglou@ihu.edu.gr::19e57ccb-e80c-4666-8b8e-06a6321c49d4" providerId="AD" clId="Web-{25592088-91ED-AFF4-62EE-200441C30D97}" dt="2025-04-27T19:48:20.687" v="427"/>
          <ac:spMkLst>
            <pc:docMk/>
            <pc:sldMk cId="0" sldId="260"/>
            <ac:spMk id="10" creationId="{00000000-0000-0000-0000-000000000000}"/>
          </ac:spMkLst>
        </pc:spChg>
        <pc:spChg chg="mod modVis">
          <ac:chgData name="Anastasios Istikoglou" userId="S::aistikoglou@ihu.edu.gr::19e57ccb-e80c-4666-8b8e-06a6321c49d4" providerId="AD" clId="Web-{25592088-91ED-AFF4-62EE-200441C30D97}" dt="2025-04-27T19:29:41.360" v="158"/>
          <ac:spMkLst>
            <pc:docMk/>
            <pc:sldMk cId="0" sldId="260"/>
            <ac:spMk id="11" creationId="{00000000-0000-0000-0000-000000000000}"/>
          </ac:spMkLst>
        </pc:spChg>
        <pc:spChg chg="mod modVis">
          <ac:chgData name="Anastasios Istikoglou" userId="S::aistikoglou@ihu.edu.gr::19e57ccb-e80c-4666-8b8e-06a6321c49d4" providerId="AD" clId="Web-{25592088-91ED-AFF4-62EE-200441C30D97}" dt="2025-04-27T19:45:39.307" v="388"/>
          <ac:spMkLst>
            <pc:docMk/>
            <pc:sldMk cId="0" sldId="260"/>
            <ac:spMk id="12" creationId="{00000000-0000-0000-0000-000000000000}"/>
          </ac:spMkLst>
        </pc:spChg>
        <pc:spChg chg="mod modVis">
          <ac:chgData name="Anastasios Istikoglou" userId="S::aistikoglou@ihu.edu.gr::19e57ccb-e80c-4666-8b8e-06a6321c49d4" providerId="AD" clId="Web-{25592088-91ED-AFF4-62EE-200441C30D97}" dt="2025-04-27T19:48:20.687" v="428"/>
          <ac:spMkLst>
            <pc:docMk/>
            <pc:sldMk cId="0" sldId="260"/>
            <ac:spMk id="13" creationId="{00000000-0000-0000-0000-000000000000}"/>
          </ac:spMkLst>
        </pc:spChg>
        <pc:spChg chg="mod modVis">
          <ac:chgData name="Anastasios Istikoglou" userId="S::aistikoglou@ihu.edu.gr::19e57ccb-e80c-4666-8b8e-06a6321c49d4" providerId="AD" clId="Web-{25592088-91ED-AFF4-62EE-200441C30D97}" dt="2025-04-27T19:29:41.360" v="155"/>
          <ac:spMkLst>
            <pc:docMk/>
            <pc:sldMk cId="0" sldId="260"/>
            <ac:spMk id="14" creationId="{00000000-0000-0000-0000-000000000000}"/>
          </ac:spMkLst>
        </pc:spChg>
        <pc:spChg chg="mod modVis">
          <ac:chgData name="Anastasios Istikoglou" userId="S::aistikoglou@ihu.edu.gr::19e57ccb-e80c-4666-8b8e-06a6321c49d4" providerId="AD" clId="Web-{25592088-91ED-AFF4-62EE-200441C30D97}" dt="2025-04-27T19:45:39.307" v="390"/>
          <ac:spMkLst>
            <pc:docMk/>
            <pc:sldMk cId="0" sldId="260"/>
            <ac:spMk id="15" creationId="{00000000-0000-0000-0000-000000000000}"/>
          </ac:spMkLst>
        </pc:spChg>
        <pc:spChg chg="mod modVis">
          <ac:chgData name="Anastasios Istikoglou" userId="S::aistikoglou@ihu.edu.gr::19e57ccb-e80c-4666-8b8e-06a6321c49d4" providerId="AD" clId="Web-{25592088-91ED-AFF4-62EE-200441C30D97}" dt="2025-04-27T19:48:20.718" v="429"/>
          <ac:spMkLst>
            <pc:docMk/>
            <pc:sldMk cId="0" sldId="260"/>
            <ac:spMk id="16" creationId="{00000000-0000-0000-0000-000000000000}"/>
          </ac:spMkLst>
        </pc:spChg>
        <pc:spChg chg="mod modVis">
          <ac:chgData name="Anastasios Istikoglou" userId="S::aistikoglou@ihu.edu.gr::19e57ccb-e80c-4666-8b8e-06a6321c49d4" providerId="AD" clId="Web-{25592088-91ED-AFF4-62EE-200441C30D97}" dt="2025-04-27T19:46:42.794" v="403" actId="1076"/>
          <ac:spMkLst>
            <pc:docMk/>
            <pc:sldMk cId="0" sldId="260"/>
            <ac:spMk id="17" creationId="{00000000-0000-0000-0000-000000000000}"/>
          </ac:spMkLst>
        </pc:spChg>
        <pc:spChg chg="mod modVis">
          <ac:chgData name="Anastasios Istikoglou" userId="S::aistikoglou@ihu.edu.gr::19e57ccb-e80c-4666-8b8e-06a6321c49d4" providerId="AD" clId="Web-{25592088-91ED-AFF4-62EE-200441C30D97}" dt="2025-04-27T19:46:34.778" v="402" actId="1076"/>
          <ac:spMkLst>
            <pc:docMk/>
            <pc:sldMk cId="0" sldId="260"/>
            <ac:spMk id="18" creationId="{00000000-0000-0000-0000-000000000000}"/>
          </ac:spMkLst>
        </pc:spChg>
        <pc:spChg chg="mod modVis">
          <ac:chgData name="Anastasios Istikoglou" userId="S::aistikoglou@ihu.edu.gr::19e57ccb-e80c-4666-8b8e-06a6321c49d4" providerId="AD" clId="Web-{25592088-91ED-AFF4-62EE-200441C30D97}" dt="2025-04-27T19:29:41.360" v="150"/>
          <ac:spMkLst>
            <pc:docMk/>
            <pc:sldMk cId="0" sldId="260"/>
            <ac:spMk id="19" creationId="{00000000-0000-0000-0000-000000000000}"/>
          </ac:spMkLst>
        </pc:spChg>
        <pc:spChg chg="mod modVis">
          <ac:chgData name="Anastasios Istikoglou" userId="S::aistikoglou@ihu.edu.gr::19e57ccb-e80c-4666-8b8e-06a6321c49d4" providerId="AD" clId="Web-{25592088-91ED-AFF4-62EE-200441C30D97}" dt="2025-04-27T19:47:05.622" v="406" actId="1076"/>
          <ac:spMkLst>
            <pc:docMk/>
            <pc:sldMk cId="0" sldId="260"/>
            <ac:spMk id="21" creationId="{00000000-0000-0000-0000-000000000000}"/>
          </ac:spMkLst>
        </pc:spChg>
        <pc:spChg chg="add del mod">
          <ac:chgData name="Anastasios Istikoglou" userId="S::aistikoglou@ihu.edu.gr::19e57ccb-e80c-4666-8b8e-06a6321c49d4" providerId="AD" clId="Web-{25592088-91ED-AFF4-62EE-200441C30D97}" dt="2025-04-27T19:27:24.482" v="77"/>
          <ac:spMkLst>
            <pc:docMk/>
            <pc:sldMk cId="0" sldId="260"/>
            <ac:spMk id="22" creationId="{00000000-0000-0000-0000-000000000000}"/>
          </ac:spMkLst>
        </pc:spChg>
        <pc:spChg chg="del">
          <ac:chgData name="Anastasios Istikoglou" userId="S::aistikoglou@ihu.edu.gr::19e57ccb-e80c-4666-8b8e-06a6321c49d4" providerId="AD" clId="Web-{25592088-91ED-AFF4-62EE-200441C30D97}" dt="2025-04-27T19:29:03.875" v="83"/>
          <ac:spMkLst>
            <pc:docMk/>
            <pc:sldMk cId="0" sldId="260"/>
            <ac:spMk id="24" creationId="{00000000-0000-0000-0000-000000000000}"/>
          </ac:spMkLst>
        </pc:spChg>
        <pc:spChg chg="add del">
          <ac:chgData name="Anastasios Istikoglou" userId="S::aistikoglou@ihu.edu.gr::19e57ccb-e80c-4666-8b8e-06a6321c49d4" providerId="AD" clId="Web-{25592088-91ED-AFF4-62EE-200441C30D97}" dt="2025-04-27T19:25:42.807" v="60"/>
          <ac:spMkLst>
            <pc:docMk/>
            <pc:sldMk cId="0" sldId="260"/>
            <ac:spMk id="26" creationId="{49422D39-5F14-B8F1-8F60-25745EC788B7}"/>
          </ac:spMkLst>
        </pc:spChg>
        <pc:spChg chg="add mod modVis">
          <ac:chgData name="Anastasios Istikoglou" userId="S::aistikoglou@ihu.edu.gr::19e57ccb-e80c-4666-8b8e-06a6321c49d4" providerId="AD" clId="Web-{25592088-91ED-AFF4-62EE-200441C30D97}" dt="2025-04-27T19:30:12.455" v="171"/>
          <ac:spMkLst>
            <pc:docMk/>
            <pc:sldMk cId="0" sldId="260"/>
            <ac:spMk id="28" creationId="{9669266A-E73B-7F54-9043-BF9F6BC0ACF4}"/>
          </ac:spMkLst>
        </pc:spChg>
        <pc:picChg chg="mod modVis">
          <ac:chgData name="Anastasios Istikoglou" userId="S::aistikoglou@ihu.edu.gr::19e57ccb-e80c-4666-8b8e-06a6321c49d4" providerId="AD" clId="Web-{25592088-91ED-AFF4-62EE-200441C30D97}" dt="2025-04-27T19:29:41.360" v="149"/>
          <ac:picMkLst>
            <pc:docMk/>
            <pc:sldMk cId="0" sldId="260"/>
            <ac:picMk id="20" creationId="{00000000-0000-0000-0000-000000000000}"/>
          </ac:picMkLst>
        </pc:picChg>
        <pc:picChg chg="del">
          <ac:chgData name="Anastasios Istikoglou" userId="S::aistikoglou@ihu.edu.gr::19e57ccb-e80c-4666-8b8e-06a6321c49d4" providerId="AD" clId="Web-{25592088-91ED-AFF4-62EE-200441C30D97}" dt="2025-04-27T19:27:25.591" v="78"/>
          <ac:picMkLst>
            <pc:docMk/>
            <pc:sldMk cId="0" sldId="260"/>
            <ac:picMk id="23" creationId="{00000000-0000-0000-0000-000000000000}"/>
          </ac:picMkLst>
        </pc:picChg>
      </pc:sldChg>
      <pc:sldChg chg="addSp delSp modSp mod modTransition">
        <pc:chgData name="Anastasios Istikoglou" userId="S::aistikoglou@ihu.edu.gr::19e57ccb-e80c-4666-8b8e-06a6321c49d4" providerId="AD" clId="Web-{25592088-91ED-AFF4-62EE-200441C30D97}" dt="2025-04-27T19:49:35.189" v="464" actId="20577"/>
        <pc:sldMkLst>
          <pc:docMk/>
          <pc:sldMk cId="0" sldId="261"/>
        </pc:sldMkLst>
        <pc:spChg chg="mod">
          <ac:chgData name="Anastasios Istikoglou" userId="S::aistikoglou@ihu.edu.gr::19e57ccb-e80c-4666-8b8e-06a6321c49d4" providerId="AD" clId="Web-{25592088-91ED-AFF4-62EE-200441C30D97}" dt="2025-04-27T19:48:39.093" v="430"/>
          <ac:spMkLst>
            <pc:docMk/>
            <pc:sldMk cId="0" sldId="261"/>
            <ac:spMk id="2" creationId="{00000000-0000-0000-0000-000000000000}"/>
          </ac:spMkLst>
        </pc:spChg>
        <pc:spChg chg="mod">
          <ac:chgData name="Anastasios Istikoglou" userId="S::aistikoglou@ihu.edu.gr::19e57ccb-e80c-4666-8b8e-06a6321c49d4" providerId="AD" clId="Web-{25592088-91ED-AFF4-62EE-200441C30D97}" dt="2025-04-27T19:49:03.797" v="449"/>
          <ac:spMkLst>
            <pc:docMk/>
            <pc:sldMk cId="0" sldId="261"/>
            <ac:spMk id="5" creationId="{00000000-0000-0000-0000-000000000000}"/>
          </ac:spMkLst>
        </pc:spChg>
        <pc:spChg chg="mod">
          <ac:chgData name="Anastasios Istikoglou" userId="S::aistikoglou@ihu.edu.gr::19e57ccb-e80c-4666-8b8e-06a6321c49d4" providerId="AD" clId="Web-{25592088-91ED-AFF4-62EE-200441C30D97}" dt="2025-04-27T19:49:03.813" v="450"/>
          <ac:spMkLst>
            <pc:docMk/>
            <pc:sldMk cId="0" sldId="261"/>
            <ac:spMk id="6" creationId="{00000000-0000-0000-0000-000000000000}"/>
          </ac:spMkLst>
        </pc:spChg>
        <pc:spChg chg="mod">
          <ac:chgData name="Anastasios Istikoglou" userId="S::aistikoglou@ihu.edu.gr::19e57ccb-e80c-4666-8b8e-06a6321c49d4" providerId="AD" clId="Web-{25592088-91ED-AFF4-62EE-200441C30D97}" dt="2025-04-27T19:49:03.813" v="451"/>
          <ac:spMkLst>
            <pc:docMk/>
            <pc:sldMk cId="0" sldId="261"/>
            <ac:spMk id="7" creationId="{00000000-0000-0000-0000-000000000000}"/>
          </ac:spMkLst>
        </pc:spChg>
        <pc:spChg chg="mod">
          <ac:chgData name="Anastasios Istikoglou" userId="S::aistikoglou@ihu.edu.gr::19e57ccb-e80c-4666-8b8e-06a6321c49d4" providerId="AD" clId="Web-{25592088-91ED-AFF4-62EE-200441C30D97}" dt="2025-04-27T19:49:03.813" v="452"/>
          <ac:spMkLst>
            <pc:docMk/>
            <pc:sldMk cId="0" sldId="261"/>
            <ac:spMk id="8" creationId="{00000000-0000-0000-0000-000000000000}"/>
          </ac:spMkLst>
        </pc:spChg>
        <pc:spChg chg="mod">
          <ac:chgData name="Anastasios Istikoglou" userId="S::aistikoglou@ihu.edu.gr::19e57ccb-e80c-4666-8b8e-06a6321c49d4" providerId="AD" clId="Web-{25592088-91ED-AFF4-62EE-200441C30D97}" dt="2025-04-27T19:49:17.251" v="462" actId="14100"/>
          <ac:spMkLst>
            <pc:docMk/>
            <pc:sldMk cId="0" sldId="261"/>
            <ac:spMk id="10" creationId="{00000000-0000-0000-0000-000000000000}"/>
          </ac:spMkLst>
        </pc:spChg>
        <pc:spChg chg="mod">
          <ac:chgData name="Anastasios Istikoglou" userId="S::aistikoglou@ihu.edu.gr::19e57ccb-e80c-4666-8b8e-06a6321c49d4" providerId="AD" clId="Web-{25592088-91ED-AFF4-62EE-200441C30D97}" dt="2025-04-27T19:49:21.704" v="463" actId="14100"/>
          <ac:spMkLst>
            <pc:docMk/>
            <pc:sldMk cId="0" sldId="261"/>
            <ac:spMk id="11" creationId="{00000000-0000-0000-0000-000000000000}"/>
          </ac:spMkLst>
        </pc:spChg>
        <pc:spChg chg="mod">
          <ac:chgData name="Anastasios Istikoglou" userId="S::aistikoglou@ihu.edu.gr::19e57ccb-e80c-4666-8b8e-06a6321c49d4" providerId="AD" clId="Web-{25592088-91ED-AFF4-62EE-200441C30D97}" dt="2025-04-27T19:49:03.813" v="455"/>
          <ac:spMkLst>
            <pc:docMk/>
            <pc:sldMk cId="0" sldId="261"/>
            <ac:spMk id="12" creationId="{00000000-0000-0000-0000-000000000000}"/>
          </ac:spMkLst>
        </pc:spChg>
        <pc:spChg chg="mod">
          <ac:chgData name="Anastasios Istikoglou" userId="S::aistikoglou@ihu.edu.gr::19e57ccb-e80c-4666-8b8e-06a6321c49d4" providerId="AD" clId="Web-{25592088-91ED-AFF4-62EE-200441C30D97}" dt="2025-04-27T19:49:03.813" v="456"/>
          <ac:spMkLst>
            <pc:docMk/>
            <pc:sldMk cId="0" sldId="261"/>
            <ac:spMk id="13" creationId="{00000000-0000-0000-0000-000000000000}"/>
          </ac:spMkLst>
        </pc:spChg>
        <pc:spChg chg="mod">
          <ac:chgData name="Anastasios Istikoglou" userId="S::aistikoglou@ihu.edu.gr::19e57ccb-e80c-4666-8b8e-06a6321c49d4" providerId="AD" clId="Web-{25592088-91ED-AFF4-62EE-200441C30D97}" dt="2025-04-27T19:49:13.579" v="461" actId="14100"/>
          <ac:spMkLst>
            <pc:docMk/>
            <pc:sldMk cId="0" sldId="261"/>
            <ac:spMk id="15" creationId="{00000000-0000-0000-0000-000000000000}"/>
          </ac:spMkLst>
        </pc:spChg>
        <pc:spChg chg="mod">
          <ac:chgData name="Anastasios Istikoglou" userId="S::aistikoglou@ihu.edu.gr::19e57ccb-e80c-4666-8b8e-06a6321c49d4" providerId="AD" clId="Web-{25592088-91ED-AFF4-62EE-200441C30D97}" dt="2025-04-27T19:49:03.813" v="458"/>
          <ac:spMkLst>
            <pc:docMk/>
            <pc:sldMk cId="0" sldId="261"/>
            <ac:spMk id="16" creationId="{00000000-0000-0000-0000-000000000000}"/>
          </ac:spMkLst>
        </pc:spChg>
        <pc:spChg chg="mod">
          <ac:chgData name="Anastasios Istikoglou" userId="S::aistikoglou@ihu.edu.gr::19e57ccb-e80c-4666-8b8e-06a6321c49d4" providerId="AD" clId="Web-{25592088-91ED-AFF4-62EE-200441C30D97}" dt="2025-04-27T19:49:03.813" v="459"/>
          <ac:spMkLst>
            <pc:docMk/>
            <pc:sldMk cId="0" sldId="261"/>
            <ac:spMk id="17" creationId="{00000000-0000-0000-0000-000000000000}"/>
          </ac:spMkLst>
        </pc:spChg>
        <pc:spChg chg="mod">
          <ac:chgData name="Anastasios Istikoglou" userId="S::aistikoglou@ihu.edu.gr::19e57ccb-e80c-4666-8b8e-06a6321c49d4" providerId="AD" clId="Web-{25592088-91ED-AFF4-62EE-200441C30D97}" dt="2025-04-27T19:49:35.189" v="464" actId="20577"/>
          <ac:spMkLst>
            <pc:docMk/>
            <pc:sldMk cId="0" sldId="261"/>
            <ac:spMk id="18" creationId="{00000000-0000-0000-0000-000000000000}"/>
          </ac:spMkLst>
        </pc:spChg>
        <pc:spChg chg="mod">
          <ac:chgData name="Anastasios Istikoglou" userId="S::aistikoglou@ihu.edu.gr::19e57ccb-e80c-4666-8b8e-06a6321c49d4" providerId="AD" clId="Web-{25592088-91ED-AFF4-62EE-200441C30D97}" dt="2025-04-27T19:48:51.609" v="435" actId="14100"/>
          <ac:spMkLst>
            <pc:docMk/>
            <pc:sldMk cId="0" sldId="261"/>
            <ac:spMk id="21" creationId="{00000000-0000-0000-0000-000000000000}"/>
          </ac:spMkLst>
        </pc:spChg>
        <pc:spChg chg="mod">
          <ac:chgData name="Anastasios Istikoglou" userId="S::aistikoglou@ihu.edu.gr::19e57ccb-e80c-4666-8b8e-06a6321c49d4" providerId="AD" clId="Web-{25592088-91ED-AFF4-62EE-200441C30D97}" dt="2025-04-27T19:48:51.625" v="436" actId="14100"/>
          <ac:spMkLst>
            <pc:docMk/>
            <pc:sldMk cId="0" sldId="261"/>
            <ac:spMk id="24" creationId="{00000000-0000-0000-0000-000000000000}"/>
          </ac:spMkLst>
        </pc:spChg>
        <pc:spChg chg="add del">
          <ac:chgData name="Anastasios Istikoglou" userId="S::aistikoglou@ihu.edu.gr::19e57ccb-e80c-4666-8b8e-06a6321c49d4" providerId="AD" clId="Web-{25592088-91ED-AFF4-62EE-200441C30D97}" dt="2025-04-27T19:21:50.207" v="26"/>
          <ac:spMkLst>
            <pc:docMk/>
            <pc:sldMk cId="0" sldId="261"/>
            <ac:spMk id="26" creationId="{F0FCAE2A-C39C-684F-560C-437CCB81EE24}"/>
          </ac:spMkLst>
        </pc:spChg>
        <pc:spChg chg="add mod">
          <ac:chgData name="Anastasios Istikoglou" userId="S::aistikoglou@ihu.edu.gr::19e57ccb-e80c-4666-8b8e-06a6321c49d4" providerId="AD" clId="Web-{25592088-91ED-AFF4-62EE-200441C30D97}" dt="2025-04-27T19:22:59.272" v="33" actId="1076"/>
          <ac:spMkLst>
            <pc:docMk/>
            <pc:sldMk cId="0" sldId="261"/>
            <ac:spMk id="28" creationId="{755375C3-D234-8F37-9540-D0FCF721383B}"/>
          </ac:spMkLst>
        </pc:spChg>
      </pc:sldChg>
      <pc:sldChg chg="addSp delSp modSp mod modTransition">
        <pc:chgData name="Anastasios Istikoglou" userId="S::aistikoglou@ihu.edu.gr::19e57ccb-e80c-4666-8b8e-06a6321c49d4" providerId="AD" clId="Web-{25592088-91ED-AFF4-62EE-200441C30D97}" dt="2025-04-27T19:50:06.267" v="473" actId="1076"/>
        <pc:sldMkLst>
          <pc:docMk/>
          <pc:sldMk cId="0" sldId="262"/>
        </pc:sldMkLst>
        <pc:spChg chg="mod">
          <ac:chgData name="Anastasios Istikoglou" userId="S::aistikoglou@ihu.edu.gr::19e57ccb-e80c-4666-8b8e-06a6321c49d4" providerId="AD" clId="Web-{25592088-91ED-AFF4-62EE-200441C30D97}" dt="2025-04-27T19:41:45.051" v="288"/>
          <ac:spMkLst>
            <pc:docMk/>
            <pc:sldMk cId="0" sldId="262"/>
            <ac:spMk id="2" creationId="{00000000-0000-0000-0000-000000000000}"/>
          </ac:spMkLst>
        </pc:spChg>
        <pc:spChg chg="mod">
          <ac:chgData name="Anastasios Istikoglou" userId="S::aistikoglou@ihu.edu.gr::19e57ccb-e80c-4666-8b8e-06a6321c49d4" providerId="AD" clId="Web-{25592088-91ED-AFF4-62EE-200441C30D97}" dt="2025-04-27T19:41:45.051" v="289"/>
          <ac:spMkLst>
            <pc:docMk/>
            <pc:sldMk cId="0" sldId="262"/>
            <ac:spMk id="5" creationId="{00000000-0000-0000-0000-000000000000}"/>
          </ac:spMkLst>
        </pc:spChg>
        <pc:spChg chg="mod">
          <ac:chgData name="Anastasios Istikoglou" userId="S::aistikoglou@ihu.edu.gr::19e57ccb-e80c-4666-8b8e-06a6321c49d4" providerId="AD" clId="Web-{25592088-91ED-AFF4-62EE-200441C30D97}" dt="2025-04-27T19:49:57.439" v="470" actId="20577"/>
          <ac:spMkLst>
            <pc:docMk/>
            <pc:sldMk cId="0" sldId="262"/>
            <ac:spMk id="6" creationId="{00000000-0000-0000-0000-000000000000}"/>
          </ac:spMkLst>
        </pc:spChg>
        <pc:spChg chg="mod">
          <ac:chgData name="Anastasios Istikoglou" userId="S::aistikoglou@ihu.edu.gr::19e57ccb-e80c-4666-8b8e-06a6321c49d4" providerId="AD" clId="Web-{25592088-91ED-AFF4-62EE-200441C30D97}" dt="2025-04-27T19:41:45.051" v="291"/>
          <ac:spMkLst>
            <pc:docMk/>
            <pc:sldMk cId="0" sldId="262"/>
            <ac:spMk id="8" creationId="{00000000-0000-0000-0000-000000000000}"/>
          </ac:spMkLst>
        </pc:spChg>
        <pc:spChg chg="mod">
          <ac:chgData name="Anastasios Istikoglou" userId="S::aistikoglou@ihu.edu.gr::19e57ccb-e80c-4666-8b8e-06a6321c49d4" providerId="AD" clId="Web-{25592088-91ED-AFF4-62EE-200441C30D97}" dt="2025-04-27T19:49:45.392" v="466" actId="20577"/>
          <ac:spMkLst>
            <pc:docMk/>
            <pc:sldMk cId="0" sldId="262"/>
            <ac:spMk id="9" creationId="{00000000-0000-0000-0000-000000000000}"/>
          </ac:spMkLst>
        </pc:spChg>
        <pc:spChg chg="mod">
          <ac:chgData name="Anastasios Istikoglou" userId="S::aistikoglou@ihu.edu.gr::19e57ccb-e80c-4666-8b8e-06a6321c49d4" providerId="AD" clId="Web-{25592088-91ED-AFF4-62EE-200441C30D97}" dt="2025-04-27T19:41:45.051" v="293"/>
          <ac:spMkLst>
            <pc:docMk/>
            <pc:sldMk cId="0" sldId="262"/>
            <ac:spMk id="11" creationId="{00000000-0000-0000-0000-000000000000}"/>
          </ac:spMkLst>
        </pc:spChg>
        <pc:spChg chg="mod">
          <ac:chgData name="Anastasios Istikoglou" userId="S::aistikoglou@ihu.edu.gr::19e57ccb-e80c-4666-8b8e-06a6321c49d4" providerId="AD" clId="Web-{25592088-91ED-AFF4-62EE-200441C30D97}" dt="2025-04-27T19:49:45.642" v="467" actId="20577"/>
          <ac:spMkLst>
            <pc:docMk/>
            <pc:sldMk cId="0" sldId="262"/>
            <ac:spMk id="12" creationId="{00000000-0000-0000-0000-000000000000}"/>
          </ac:spMkLst>
        </pc:spChg>
        <pc:spChg chg="mod">
          <ac:chgData name="Anastasios Istikoglou" userId="S::aistikoglou@ihu.edu.gr::19e57ccb-e80c-4666-8b8e-06a6321c49d4" providerId="AD" clId="Web-{25592088-91ED-AFF4-62EE-200441C30D97}" dt="2025-04-27T19:41:45.051" v="295"/>
          <ac:spMkLst>
            <pc:docMk/>
            <pc:sldMk cId="0" sldId="262"/>
            <ac:spMk id="14" creationId="{00000000-0000-0000-0000-000000000000}"/>
          </ac:spMkLst>
        </pc:spChg>
        <pc:spChg chg="mod">
          <ac:chgData name="Anastasios Istikoglou" userId="S::aistikoglou@ihu.edu.gr::19e57ccb-e80c-4666-8b8e-06a6321c49d4" providerId="AD" clId="Web-{25592088-91ED-AFF4-62EE-200441C30D97}" dt="2025-04-27T19:49:47.376" v="469" actId="20577"/>
          <ac:spMkLst>
            <pc:docMk/>
            <pc:sldMk cId="0" sldId="262"/>
            <ac:spMk id="15" creationId="{00000000-0000-0000-0000-000000000000}"/>
          </ac:spMkLst>
        </pc:spChg>
        <pc:spChg chg="mod">
          <ac:chgData name="Anastasios Istikoglou" userId="S::aistikoglou@ihu.edu.gr::19e57ccb-e80c-4666-8b8e-06a6321c49d4" providerId="AD" clId="Web-{25592088-91ED-AFF4-62EE-200441C30D97}" dt="2025-04-27T19:41:45.176" v="297"/>
          <ac:spMkLst>
            <pc:docMk/>
            <pc:sldMk cId="0" sldId="262"/>
            <ac:spMk id="18" creationId="{00000000-0000-0000-0000-000000000000}"/>
          </ac:spMkLst>
        </pc:spChg>
        <pc:spChg chg="add del">
          <ac:chgData name="Anastasios Istikoglou" userId="S::aistikoglou@ihu.edu.gr::19e57ccb-e80c-4666-8b8e-06a6321c49d4" providerId="AD" clId="Web-{25592088-91ED-AFF4-62EE-200441C30D97}" dt="2025-04-27T19:21:47.114" v="24"/>
          <ac:spMkLst>
            <pc:docMk/>
            <pc:sldMk cId="0" sldId="262"/>
            <ac:spMk id="20" creationId="{B8AE27E1-A8CC-3A06-D297-A4646C94B8A2}"/>
          </ac:spMkLst>
        </pc:spChg>
        <pc:spChg chg="add mod">
          <ac:chgData name="Anastasios Istikoglou" userId="S::aistikoglou@ihu.edu.gr::19e57ccb-e80c-4666-8b8e-06a6321c49d4" providerId="AD" clId="Web-{25592088-91ED-AFF4-62EE-200441C30D97}" dt="2025-04-27T19:23:11.006" v="36" actId="1076"/>
          <ac:spMkLst>
            <pc:docMk/>
            <pc:sldMk cId="0" sldId="262"/>
            <ac:spMk id="22" creationId="{5633B57C-9752-FCEA-3E22-E95E326E305B}"/>
          </ac:spMkLst>
        </pc:spChg>
        <pc:picChg chg="add mod">
          <ac:chgData name="Anastasios Istikoglou" userId="S::aistikoglou@ihu.edu.gr::19e57ccb-e80c-4666-8b8e-06a6321c49d4" providerId="AD" clId="Web-{25592088-91ED-AFF4-62EE-200441C30D97}" dt="2025-04-27T19:50:06.267" v="473" actId="1076"/>
          <ac:picMkLst>
            <pc:docMk/>
            <pc:sldMk cId="0" sldId="262"/>
            <ac:picMk id="24" creationId="{342C656A-7E5F-FF1E-1100-009067A6AE0C}"/>
          </ac:picMkLst>
        </pc:picChg>
      </pc:sldChg>
      <pc:sldChg chg="addSp delSp modSp mod modTransition">
        <pc:chgData name="Anastasios Istikoglou" userId="S::aistikoglou@ihu.edu.gr::19e57ccb-e80c-4666-8b8e-06a6321c49d4" providerId="AD" clId="Web-{25592088-91ED-AFF4-62EE-200441C30D97}" dt="2025-04-27T19:50:22.955" v="479"/>
        <pc:sldMkLst>
          <pc:docMk/>
          <pc:sldMk cId="0" sldId="263"/>
        </pc:sldMkLst>
        <pc:spChg chg="mod">
          <ac:chgData name="Anastasios Istikoglou" userId="S::aistikoglou@ihu.edu.gr::19e57ccb-e80c-4666-8b8e-06a6321c49d4" providerId="AD" clId="Web-{25592088-91ED-AFF4-62EE-200441C30D97}" dt="2025-04-27T19:50:19.643" v="478"/>
          <ac:spMkLst>
            <pc:docMk/>
            <pc:sldMk cId="0" sldId="263"/>
            <ac:spMk id="2" creationId="{00000000-0000-0000-0000-000000000000}"/>
          </ac:spMkLst>
        </pc:spChg>
        <pc:spChg chg="mod">
          <ac:chgData name="Anastasios Istikoglou" userId="S::aistikoglou@ihu.edu.gr::19e57ccb-e80c-4666-8b8e-06a6321c49d4" providerId="AD" clId="Web-{25592088-91ED-AFF4-62EE-200441C30D97}" dt="2025-04-27T19:50:16.955" v="474"/>
          <ac:spMkLst>
            <pc:docMk/>
            <pc:sldMk cId="0" sldId="263"/>
            <ac:spMk id="3" creationId="{00000000-0000-0000-0000-000000000000}"/>
          </ac:spMkLst>
        </pc:spChg>
        <pc:spChg chg="mod">
          <ac:chgData name="Anastasios Istikoglou" userId="S::aistikoglou@ihu.edu.gr::19e57ccb-e80c-4666-8b8e-06a6321c49d4" providerId="AD" clId="Web-{25592088-91ED-AFF4-62EE-200441C30D97}" dt="2025-04-27T19:50:16.955" v="475"/>
          <ac:spMkLst>
            <pc:docMk/>
            <pc:sldMk cId="0" sldId="263"/>
            <ac:spMk id="4" creationId="{00000000-0000-0000-0000-000000000000}"/>
          </ac:spMkLst>
        </pc:spChg>
        <pc:spChg chg="mod">
          <ac:chgData name="Anastasios Istikoglou" userId="S::aistikoglou@ihu.edu.gr::19e57ccb-e80c-4666-8b8e-06a6321c49d4" providerId="AD" clId="Web-{25592088-91ED-AFF4-62EE-200441C30D97}" dt="2025-04-27T19:50:16.955" v="476"/>
          <ac:spMkLst>
            <pc:docMk/>
            <pc:sldMk cId="0" sldId="263"/>
            <ac:spMk id="5" creationId="{00000000-0000-0000-0000-000000000000}"/>
          </ac:spMkLst>
        </pc:spChg>
        <pc:spChg chg="mod">
          <ac:chgData name="Anastasios Istikoglou" userId="S::aistikoglou@ihu.edu.gr::19e57ccb-e80c-4666-8b8e-06a6321c49d4" providerId="AD" clId="Web-{25592088-91ED-AFF4-62EE-200441C30D97}" dt="2025-04-27T19:50:16.986" v="477"/>
          <ac:spMkLst>
            <pc:docMk/>
            <pc:sldMk cId="0" sldId="263"/>
            <ac:spMk id="6" creationId="{00000000-0000-0000-0000-000000000000}"/>
          </ac:spMkLst>
        </pc:spChg>
        <pc:spChg chg="mod">
          <ac:chgData name="Anastasios Istikoglou" userId="S::aistikoglou@ihu.edu.gr::19e57ccb-e80c-4666-8b8e-06a6321c49d4" providerId="AD" clId="Web-{25592088-91ED-AFF4-62EE-200441C30D97}" dt="2025-04-27T19:50:22.955" v="479"/>
          <ac:spMkLst>
            <pc:docMk/>
            <pc:sldMk cId="0" sldId="263"/>
            <ac:spMk id="9" creationId="{00000000-0000-0000-0000-000000000000}"/>
          </ac:spMkLst>
        </pc:spChg>
        <pc:spChg chg="del">
          <ac:chgData name="Anastasios Istikoglou" userId="S::aistikoglou@ihu.edu.gr::19e57ccb-e80c-4666-8b8e-06a6321c49d4" providerId="AD" clId="Web-{25592088-91ED-AFF4-62EE-200441C30D97}" dt="2025-04-27T19:26:29.496" v="67"/>
          <ac:spMkLst>
            <pc:docMk/>
            <pc:sldMk cId="0" sldId="263"/>
            <ac:spMk id="10" creationId="{00000000-0000-0000-0000-000000000000}"/>
          </ac:spMkLst>
        </pc:spChg>
        <pc:spChg chg="add del">
          <ac:chgData name="Anastasios Istikoglou" userId="S::aistikoglou@ihu.edu.gr::19e57ccb-e80c-4666-8b8e-06a6321c49d4" providerId="AD" clId="Web-{25592088-91ED-AFF4-62EE-200441C30D97}" dt="2025-04-27T19:21:41.692" v="22"/>
          <ac:spMkLst>
            <pc:docMk/>
            <pc:sldMk cId="0" sldId="263"/>
            <ac:spMk id="12" creationId="{2E92BBEA-492D-795D-98A6-60D281A1B160}"/>
          </ac:spMkLst>
        </pc:spChg>
        <pc:spChg chg="add del mod">
          <ac:chgData name="Anastasios Istikoglou" userId="S::aistikoglou@ihu.edu.gr::19e57ccb-e80c-4666-8b8e-06a6321c49d4" providerId="AD" clId="Web-{25592088-91ED-AFF4-62EE-200441C30D97}" dt="2025-04-27T19:21:39.473" v="21"/>
          <ac:spMkLst>
            <pc:docMk/>
            <pc:sldMk cId="0" sldId="263"/>
            <ac:spMk id="14" creationId="{9E2BC793-7B2D-0003-077C-86493826F4B5}"/>
          </ac:spMkLst>
        </pc:spChg>
        <pc:spChg chg="add mod">
          <ac:chgData name="Anastasios Istikoglou" userId="S::aistikoglou@ihu.edu.gr::19e57ccb-e80c-4666-8b8e-06a6321c49d4" providerId="AD" clId="Web-{25592088-91ED-AFF4-62EE-200441C30D97}" dt="2025-04-27T19:23:08.350" v="35" actId="1076"/>
          <ac:spMkLst>
            <pc:docMk/>
            <pc:sldMk cId="0" sldId="263"/>
            <ac:spMk id="16" creationId="{A031B2B1-3098-CA80-DC33-CDB935B63919}"/>
          </ac:spMkLst>
        </pc:spChg>
      </pc:sldChg>
      <pc:sldChg chg="addSp modSp mod modTransition">
        <pc:chgData name="Anastasios Istikoglou" userId="S::aistikoglou@ihu.edu.gr::19e57ccb-e80c-4666-8b8e-06a6321c49d4" providerId="AD" clId="Web-{25592088-91ED-AFF4-62EE-200441C30D97}" dt="2025-04-27T19:51:23.769" v="503" actId="1076"/>
        <pc:sldMkLst>
          <pc:docMk/>
          <pc:sldMk cId="0" sldId="264"/>
        </pc:sldMkLst>
        <pc:spChg chg="mod">
          <ac:chgData name="Anastasios Istikoglou" userId="S::aistikoglou@ihu.edu.gr::19e57ccb-e80c-4666-8b8e-06a6321c49d4" providerId="AD" clId="Web-{25592088-91ED-AFF4-62EE-200441C30D97}" dt="2025-04-27T19:51:23.769" v="503" actId="1076"/>
          <ac:spMkLst>
            <pc:docMk/>
            <pc:sldMk cId="0" sldId="264"/>
            <ac:spMk id="2" creationId="{00000000-0000-0000-0000-000000000000}"/>
          </ac:spMkLst>
        </pc:spChg>
        <pc:spChg chg="mod">
          <ac:chgData name="Anastasios Istikoglou" userId="S::aistikoglou@ihu.edu.gr::19e57ccb-e80c-4666-8b8e-06a6321c49d4" providerId="AD" clId="Web-{25592088-91ED-AFF4-62EE-200441C30D97}" dt="2025-04-27T19:50:53.472" v="499" actId="14100"/>
          <ac:spMkLst>
            <pc:docMk/>
            <pc:sldMk cId="0" sldId="264"/>
            <ac:spMk id="3" creationId="{00000000-0000-0000-0000-000000000000}"/>
          </ac:spMkLst>
        </pc:spChg>
        <pc:spChg chg="mod">
          <ac:chgData name="Anastasios Istikoglou" userId="S::aistikoglou@ihu.edu.gr::19e57ccb-e80c-4666-8b8e-06a6321c49d4" providerId="AD" clId="Web-{25592088-91ED-AFF4-62EE-200441C30D97}" dt="2025-04-27T19:50:53.472" v="498" actId="14100"/>
          <ac:spMkLst>
            <pc:docMk/>
            <pc:sldMk cId="0" sldId="264"/>
            <ac:spMk id="4" creationId="{00000000-0000-0000-0000-000000000000}"/>
          </ac:spMkLst>
        </pc:spChg>
        <pc:spChg chg="mod">
          <ac:chgData name="Anastasios Istikoglou" userId="S::aistikoglou@ihu.edu.gr::19e57ccb-e80c-4666-8b8e-06a6321c49d4" providerId="AD" clId="Web-{25592088-91ED-AFF4-62EE-200441C30D97}" dt="2025-04-27T19:50:38.596" v="481"/>
          <ac:spMkLst>
            <pc:docMk/>
            <pc:sldMk cId="0" sldId="264"/>
            <ac:spMk id="5" creationId="{00000000-0000-0000-0000-000000000000}"/>
          </ac:spMkLst>
        </pc:spChg>
        <pc:spChg chg="mod">
          <ac:chgData name="Anastasios Istikoglou" userId="S::aistikoglou@ihu.edu.gr::19e57ccb-e80c-4666-8b8e-06a6321c49d4" providerId="AD" clId="Web-{25592088-91ED-AFF4-62EE-200441C30D97}" dt="2025-04-27T19:50:53.472" v="497" actId="14100"/>
          <ac:spMkLst>
            <pc:docMk/>
            <pc:sldMk cId="0" sldId="264"/>
            <ac:spMk id="6" creationId="{00000000-0000-0000-0000-000000000000}"/>
          </ac:spMkLst>
        </pc:spChg>
        <pc:spChg chg="mod">
          <ac:chgData name="Anastasios Istikoglou" userId="S::aistikoglou@ihu.edu.gr::19e57ccb-e80c-4666-8b8e-06a6321c49d4" providerId="AD" clId="Web-{25592088-91ED-AFF4-62EE-200441C30D97}" dt="2025-04-27T19:50:53.472" v="496" actId="14100"/>
          <ac:spMkLst>
            <pc:docMk/>
            <pc:sldMk cId="0" sldId="264"/>
            <ac:spMk id="7" creationId="{00000000-0000-0000-0000-000000000000}"/>
          </ac:spMkLst>
        </pc:spChg>
        <pc:spChg chg="mod">
          <ac:chgData name="Anastasios Istikoglou" userId="S::aistikoglou@ihu.edu.gr::19e57ccb-e80c-4666-8b8e-06a6321c49d4" providerId="AD" clId="Web-{25592088-91ED-AFF4-62EE-200441C30D97}" dt="2025-04-27T19:50:38.596" v="482"/>
          <ac:spMkLst>
            <pc:docMk/>
            <pc:sldMk cId="0" sldId="264"/>
            <ac:spMk id="8" creationId="{00000000-0000-0000-0000-000000000000}"/>
          </ac:spMkLst>
        </pc:spChg>
        <pc:spChg chg="mod">
          <ac:chgData name="Anastasios Istikoglou" userId="S::aistikoglou@ihu.edu.gr::19e57ccb-e80c-4666-8b8e-06a6321c49d4" providerId="AD" clId="Web-{25592088-91ED-AFF4-62EE-200441C30D97}" dt="2025-04-27T19:50:53.472" v="495" actId="14100"/>
          <ac:spMkLst>
            <pc:docMk/>
            <pc:sldMk cId="0" sldId="264"/>
            <ac:spMk id="9" creationId="{00000000-0000-0000-0000-000000000000}"/>
          </ac:spMkLst>
        </pc:spChg>
        <pc:spChg chg="mod">
          <ac:chgData name="Anastasios Istikoglou" userId="S::aistikoglou@ihu.edu.gr::19e57ccb-e80c-4666-8b8e-06a6321c49d4" providerId="AD" clId="Web-{25592088-91ED-AFF4-62EE-200441C30D97}" dt="2025-04-27T19:51:08.988" v="501" actId="1076"/>
          <ac:spMkLst>
            <pc:docMk/>
            <pc:sldMk cId="0" sldId="264"/>
            <ac:spMk id="10" creationId="{00000000-0000-0000-0000-000000000000}"/>
          </ac:spMkLst>
        </pc:spChg>
        <pc:spChg chg="mod">
          <ac:chgData name="Anastasios Istikoglou" userId="S::aistikoglou@ihu.edu.gr::19e57ccb-e80c-4666-8b8e-06a6321c49d4" providerId="AD" clId="Web-{25592088-91ED-AFF4-62EE-200441C30D97}" dt="2025-04-27T19:50:38.628" v="483"/>
          <ac:spMkLst>
            <pc:docMk/>
            <pc:sldMk cId="0" sldId="264"/>
            <ac:spMk id="11" creationId="{00000000-0000-0000-0000-000000000000}"/>
          </ac:spMkLst>
        </pc:spChg>
        <pc:spChg chg="mod">
          <ac:chgData name="Anastasios Istikoglou" userId="S::aistikoglou@ihu.edu.gr::19e57ccb-e80c-4666-8b8e-06a6321c49d4" providerId="AD" clId="Web-{25592088-91ED-AFF4-62EE-200441C30D97}" dt="2025-04-27T19:50:42.597" v="484"/>
          <ac:spMkLst>
            <pc:docMk/>
            <pc:sldMk cId="0" sldId="264"/>
            <ac:spMk id="14" creationId="{00000000-0000-0000-0000-000000000000}"/>
          </ac:spMkLst>
        </pc:spChg>
        <pc:spChg chg="add mod">
          <ac:chgData name="Anastasios Istikoglou" userId="S::aistikoglou@ihu.edu.gr::19e57ccb-e80c-4666-8b8e-06a6321c49d4" providerId="AD" clId="Web-{25592088-91ED-AFF4-62EE-200441C30D97}" dt="2025-04-27T19:23:05.850" v="34" actId="1076"/>
          <ac:spMkLst>
            <pc:docMk/>
            <pc:sldMk cId="0" sldId="264"/>
            <ac:spMk id="16" creationId="{9F00E2FC-34AA-10D7-9A4B-47C76131EC23}"/>
          </ac:spMkLst>
        </pc:spChg>
      </pc:sldChg>
      <pc:sldChg chg="addSp delSp modSp mod modTransition">
        <pc:chgData name="Anastasios Istikoglou" userId="S::aistikoglou@ihu.edu.gr::19e57ccb-e80c-4666-8b8e-06a6321c49d4" providerId="AD" clId="Web-{25592088-91ED-AFF4-62EE-200441C30D97}" dt="2025-04-27T19:51:39.160" v="509"/>
        <pc:sldMkLst>
          <pc:docMk/>
          <pc:sldMk cId="0" sldId="265"/>
        </pc:sldMkLst>
        <pc:spChg chg="mod">
          <ac:chgData name="Anastasios Istikoglou" userId="S::aistikoglou@ihu.edu.gr::19e57ccb-e80c-4666-8b8e-06a6321c49d4" providerId="AD" clId="Web-{25592088-91ED-AFF4-62EE-200441C30D97}" dt="2025-04-27T19:51:39.160" v="509"/>
          <ac:spMkLst>
            <pc:docMk/>
            <pc:sldMk cId="0" sldId="265"/>
            <ac:spMk id="4" creationId="{00000000-0000-0000-0000-000000000000}"/>
          </ac:spMkLst>
        </pc:spChg>
        <pc:spChg chg="mod">
          <ac:chgData name="Anastasios Istikoglou" userId="S::aistikoglou@ihu.edu.gr::19e57ccb-e80c-4666-8b8e-06a6321c49d4" providerId="AD" clId="Web-{25592088-91ED-AFF4-62EE-200441C30D97}" dt="2025-04-27T19:51:36.473" v="508"/>
          <ac:spMkLst>
            <pc:docMk/>
            <pc:sldMk cId="0" sldId="265"/>
            <ac:spMk id="6" creationId="{00000000-0000-0000-0000-000000000000}"/>
          </ac:spMkLst>
        </pc:spChg>
        <pc:spChg chg="del">
          <ac:chgData name="Anastasios Istikoglou" userId="S::aistikoglou@ihu.edu.gr::19e57ccb-e80c-4666-8b8e-06a6321c49d4" providerId="AD" clId="Web-{25592088-91ED-AFF4-62EE-200441C30D97}" dt="2025-04-27T19:26:03.401" v="64"/>
          <ac:spMkLst>
            <pc:docMk/>
            <pc:sldMk cId="0" sldId="265"/>
            <ac:spMk id="7" creationId="{00000000-0000-0000-0000-000000000000}"/>
          </ac:spMkLst>
        </pc:spChg>
        <pc:spChg chg="del">
          <ac:chgData name="Anastasios Istikoglou" userId="S::aistikoglou@ihu.edu.gr::19e57ccb-e80c-4666-8b8e-06a6321c49d4" providerId="AD" clId="Web-{25592088-91ED-AFF4-62EE-200441C30D97}" dt="2025-04-27T19:26:06.386" v="65"/>
          <ac:spMkLst>
            <pc:docMk/>
            <pc:sldMk cId="0" sldId="265"/>
            <ac:spMk id="8" creationId="{00000000-0000-0000-0000-000000000000}"/>
          </ac:spMkLst>
        </pc:spChg>
        <pc:spChg chg="mod">
          <ac:chgData name="Anastasios Istikoglou" userId="S::aistikoglou@ihu.edu.gr::19e57ccb-e80c-4666-8b8e-06a6321c49d4" providerId="AD" clId="Web-{25592088-91ED-AFF4-62EE-200441C30D97}" dt="2025-04-27T19:51:31.692" v="504"/>
          <ac:spMkLst>
            <pc:docMk/>
            <pc:sldMk cId="0" sldId="265"/>
            <ac:spMk id="10" creationId="{00000000-0000-0000-0000-000000000000}"/>
          </ac:spMkLst>
        </pc:spChg>
        <pc:spChg chg="mod">
          <ac:chgData name="Anastasios Istikoglou" userId="S::aistikoglou@ihu.edu.gr::19e57ccb-e80c-4666-8b8e-06a6321c49d4" providerId="AD" clId="Web-{25592088-91ED-AFF4-62EE-200441C30D97}" dt="2025-04-27T19:51:31.692" v="505"/>
          <ac:spMkLst>
            <pc:docMk/>
            <pc:sldMk cId="0" sldId="265"/>
            <ac:spMk id="11" creationId="{00000000-0000-0000-0000-000000000000}"/>
          </ac:spMkLst>
        </pc:spChg>
        <pc:spChg chg="mod">
          <ac:chgData name="Anastasios Istikoglou" userId="S::aistikoglou@ihu.edu.gr::19e57ccb-e80c-4666-8b8e-06a6321c49d4" providerId="AD" clId="Web-{25592088-91ED-AFF4-62EE-200441C30D97}" dt="2025-04-27T19:51:31.692" v="506"/>
          <ac:spMkLst>
            <pc:docMk/>
            <pc:sldMk cId="0" sldId="265"/>
            <ac:spMk id="13" creationId="{00000000-0000-0000-0000-000000000000}"/>
          </ac:spMkLst>
        </pc:spChg>
        <pc:spChg chg="mod">
          <ac:chgData name="Anastasios Istikoglou" userId="S::aistikoglou@ihu.edu.gr::19e57ccb-e80c-4666-8b8e-06a6321c49d4" providerId="AD" clId="Web-{25592088-91ED-AFF4-62EE-200441C30D97}" dt="2025-04-27T19:51:31.723" v="507"/>
          <ac:spMkLst>
            <pc:docMk/>
            <pc:sldMk cId="0" sldId="265"/>
            <ac:spMk id="14" creationId="{00000000-0000-0000-0000-000000000000}"/>
          </ac:spMkLst>
        </pc:spChg>
        <pc:spChg chg="add ord">
          <ac:chgData name="Anastasios Istikoglou" userId="S::aistikoglou@ihu.edu.gr::19e57ccb-e80c-4666-8b8e-06a6321c49d4" providerId="AD" clId="Web-{25592088-91ED-AFF4-62EE-200441C30D97}" dt="2025-04-27T19:25:53.776" v="63"/>
          <ac:spMkLst>
            <pc:docMk/>
            <pc:sldMk cId="0" sldId="265"/>
            <ac:spMk id="16" creationId="{68BB24DD-D315-1D17-BE57-B19A22E20EA1}"/>
          </ac:spMkLst>
        </pc:spChg>
      </pc:sldChg>
      <pc:sldMasterChg chg="mod modTransition setBg modSldLayout">
        <pc:chgData name="Anastasios Istikoglou" userId="S::aistikoglou@ihu.edu.gr::19e57ccb-e80c-4666-8b8e-06a6321c49d4" providerId="AD" clId="Web-{25592088-91ED-AFF4-62EE-200441C30D97}" dt="2025-04-27T19:30:34.236" v="173"/>
        <pc:sldMasterMkLst>
          <pc:docMk/>
          <pc:sldMasterMk cId="0" sldId="2147483648"/>
        </pc:sldMasterMkLst>
        <pc:sldLayoutChg chg="mod modTransition">
          <pc:chgData name="Anastasios Istikoglou" userId="S::aistikoglou@ihu.edu.gr::19e57ccb-e80c-4666-8b8e-06a6321c49d4" providerId="AD" clId="Web-{25592088-91ED-AFF4-62EE-200441C30D97}" dt="2025-04-27T19:30:34.236" v="173"/>
          <pc:sldLayoutMkLst>
            <pc:docMk/>
            <pc:sldMasterMk cId="0" sldId="2147483648"/>
            <pc:sldLayoutMk cId="0" sldId="2147483649"/>
          </pc:sldLayoutMkLst>
        </pc:sldLayoutChg>
        <pc:sldLayoutChg chg="mod modTransition">
          <pc:chgData name="Anastasios Istikoglou" userId="S::aistikoglou@ihu.edu.gr::19e57ccb-e80c-4666-8b8e-06a6321c49d4" providerId="AD" clId="Web-{25592088-91ED-AFF4-62EE-200441C30D97}" dt="2025-04-27T19:30:34.236" v="173"/>
          <pc:sldLayoutMkLst>
            <pc:docMk/>
            <pc:sldMasterMk cId="0" sldId="2147483648"/>
            <pc:sldLayoutMk cId="0" sldId="2147483650"/>
          </pc:sldLayoutMkLst>
        </pc:sldLayoutChg>
        <pc:sldLayoutChg chg="mod modTransition">
          <pc:chgData name="Anastasios Istikoglou" userId="S::aistikoglou@ihu.edu.gr::19e57ccb-e80c-4666-8b8e-06a6321c49d4" providerId="AD" clId="Web-{25592088-91ED-AFF4-62EE-200441C30D97}" dt="2025-04-27T19:30:34.236" v="173"/>
          <pc:sldLayoutMkLst>
            <pc:docMk/>
            <pc:sldMasterMk cId="0" sldId="2147483648"/>
            <pc:sldLayoutMk cId="0" sldId="2147483651"/>
          </pc:sldLayoutMkLst>
        </pc:sldLayoutChg>
        <pc:sldLayoutChg chg="mod modTransition">
          <pc:chgData name="Anastasios Istikoglou" userId="S::aistikoglou@ihu.edu.gr::19e57ccb-e80c-4666-8b8e-06a6321c49d4" providerId="AD" clId="Web-{25592088-91ED-AFF4-62EE-200441C30D97}" dt="2025-04-27T19:30:34.236" v="173"/>
          <pc:sldLayoutMkLst>
            <pc:docMk/>
            <pc:sldMasterMk cId="0" sldId="2147483648"/>
            <pc:sldLayoutMk cId="0" sldId="2147483652"/>
          </pc:sldLayoutMkLst>
        </pc:sldLayoutChg>
        <pc:sldLayoutChg chg="mod modTransition">
          <pc:chgData name="Anastasios Istikoglou" userId="S::aistikoglou@ihu.edu.gr::19e57ccb-e80c-4666-8b8e-06a6321c49d4" providerId="AD" clId="Web-{25592088-91ED-AFF4-62EE-200441C30D97}" dt="2025-04-27T19:30:34.236" v="173"/>
          <pc:sldLayoutMkLst>
            <pc:docMk/>
            <pc:sldMasterMk cId="0" sldId="2147483648"/>
            <pc:sldLayoutMk cId="0" sldId="2147483653"/>
          </pc:sldLayoutMkLst>
        </pc:sldLayoutChg>
        <pc:sldLayoutChg chg="mod modTransition">
          <pc:chgData name="Anastasios Istikoglou" userId="S::aistikoglou@ihu.edu.gr::19e57ccb-e80c-4666-8b8e-06a6321c49d4" providerId="AD" clId="Web-{25592088-91ED-AFF4-62EE-200441C30D97}" dt="2025-04-27T19:30:34.236" v="173"/>
          <pc:sldLayoutMkLst>
            <pc:docMk/>
            <pc:sldMasterMk cId="0" sldId="2147483648"/>
            <pc:sldLayoutMk cId="0" sldId="2147483654"/>
          </pc:sldLayoutMkLst>
        </pc:sldLayoutChg>
        <pc:sldLayoutChg chg="mod modTransition">
          <pc:chgData name="Anastasios Istikoglou" userId="S::aistikoglou@ihu.edu.gr::19e57ccb-e80c-4666-8b8e-06a6321c49d4" providerId="AD" clId="Web-{25592088-91ED-AFF4-62EE-200441C30D97}" dt="2025-04-27T19:30:34.236" v="173"/>
          <pc:sldLayoutMkLst>
            <pc:docMk/>
            <pc:sldMasterMk cId="0" sldId="2147483648"/>
            <pc:sldLayoutMk cId="0" sldId="2147483655"/>
          </pc:sldLayoutMkLst>
        </pc:sldLayoutChg>
        <pc:sldLayoutChg chg="mod modTransition">
          <pc:chgData name="Anastasios Istikoglou" userId="S::aistikoglou@ihu.edu.gr::19e57ccb-e80c-4666-8b8e-06a6321c49d4" providerId="AD" clId="Web-{25592088-91ED-AFF4-62EE-200441C30D97}" dt="2025-04-27T19:30:34.236" v="173"/>
          <pc:sldLayoutMkLst>
            <pc:docMk/>
            <pc:sldMasterMk cId="0" sldId="2147483648"/>
            <pc:sldLayoutMk cId="0" sldId="2147483656"/>
          </pc:sldLayoutMkLst>
        </pc:sldLayoutChg>
        <pc:sldLayoutChg chg="mod modTransition">
          <pc:chgData name="Anastasios Istikoglou" userId="S::aistikoglou@ihu.edu.gr::19e57ccb-e80c-4666-8b8e-06a6321c49d4" providerId="AD" clId="Web-{25592088-91ED-AFF4-62EE-200441C30D97}" dt="2025-04-27T19:30:34.236" v="173"/>
          <pc:sldLayoutMkLst>
            <pc:docMk/>
            <pc:sldMasterMk cId="0" sldId="2147483648"/>
            <pc:sldLayoutMk cId="0" sldId="2147483657"/>
          </pc:sldLayoutMkLst>
        </pc:sldLayoutChg>
        <pc:sldLayoutChg chg="mod modTransition">
          <pc:chgData name="Anastasios Istikoglou" userId="S::aistikoglou@ihu.edu.gr::19e57ccb-e80c-4666-8b8e-06a6321c49d4" providerId="AD" clId="Web-{25592088-91ED-AFF4-62EE-200441C30D97}" dt="2025-04-27T19:30:34.236" v="173"/>
          <pc:sldLayoutMkLst>
            <pc:docMk/>
            <pc:sldMasterMk cId="0" sldId="2147483648"/>
            <pc:sldLayoutMk cId="0" sldId="2147483658"/>
          </pc:sldLayoutMkLst>
        </pc:sldLayoutChg>
        <pc:sldLayoutChg chg="mod modTransition">
          <pc:chgData name="Anastasios Istikoglou" userId="S::aistikoglou@ihu.edu.gr::19e57ccb-e80c-4666-8b8e-06a6321c49d4" providerId="AD" clId="Web-{25592088-91ED-AFF4-62EE-200441C30D97}" dt="2025-04-27T19:30:34.236" v="173"/>
          <pc:sldLayoutMkLst>
            <pc:docMk/>
            <pc:sldMasterMk cId="0" sldId="2147483648"/>
            <pc:sldLayoutMk cId="0" sldId="2147483659"/>
          </pc:sldLayoutMkLst>
        </pc:sldLayoutChg>
      </pc:sldMasterChg>
    </pc:docChg>
  </pc:docChgLst>
  <pc:docChgLst>
    <pc:chgData name="Anastasios Istikoglou" userId="S::aistikoglou@ihu.edu.gr::19e57ccb-e80c-4666-8b8e-06a6321c49d4" providerId="AD" clId="Web-{8689FDDD-1A9C-AE94-DA8D-9613BBB5DB7D}"/>
    <pc:docChg chg="modSld">
      <pc:chgData name="Anastasios Istikoglou" userId="S::aistikoglou@ihu.edu.gr::19e57ccb-e80c-4666-8b8e-06a6321c49d4" providerId="AD" clId="Web-{8689FDDD-1A9C-AE94-DA8D-9613BBB5DB7D}" dt="2025-06-05T11:42:20.335" v="1" actId="1076"/>
      <pc:docMkLst>
        <pc:docMk/>
      </pc:docMkLst>
      <pc:sldChg chg="modSp">
        <pc:chgData name="Anastasios Istikoglou" userId="S::aistikoglou@ihu.edu.gr::19e57ccb-e80c-4666-8b8e-06a6321c49d4" providerId="AD" clId="Web-{8689FDDD-1A9C-AE94-DA8D-9613BBB5DB7D}" dt="2025-06-05T11:42:20.335" v="1" actId="1076"/>
        <pc:sldMkLst>
          <pc:docMk/>
          <pc:sldMk cId="0" sldId="256"/>
        </pc:sldMkLst>
        <pc:spChg chg="mod">
          <ac:chgData name="Anastasios Istikoglou" userId="S::aistikoglou@ihu.edu.gr::19e57ccb-e80c-4666-8b8e-06a6321c49d4" providerId="AD" clId="Web-{8689FDDD-1A9C-AE94-DA8D-9613BBB5DB7D}" dt="2025-06-05T11:42:20.335" v="1" actId="1076"/>
          <ac:spMkLst>
            <pc:docMk/>
            <pc:sldMk cId="0" sldId="256"/>
            <ac:spMk id="3" creationId="{00000000-0000-0000-0000-000000000000}"/>
          </ac:spMkLst>
        </pc:spChg>
      </pc:sldChg>
    </pc:docChg>
  </pc:docChgLst>
</pc:chgInfo>
</file>

<file path=ppt/media/image1.png>
</file>

<file path=ppt/media/image10.png>
</file>

<file path=ppt/media/image11.png>
</file>

<file path=ppt/media/image12.jpg>
</file>

<file path=ppt/media/image13.png>
</file>

<file path=ppt/media/image14.jpg>
</file>

<file path=ppt/media/image15.jp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E93D8091-199C-4929-882B-BFECB5541E30}" type="datetimeFigureOut">
              <a:t>6/11/2025</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173C7CD2-5FC7-4BDB-9C0C-01510B573157}" type="slidenum">
              <a:t>‹#›</a:t>
            </a:fld>
            <a:endParaRPr lang="en-US"/>
          </a:p>
        </p:txBody>
      </p:sp>
    </p:spTree>
    <p:extLst>
      <p:ext uri="{BB962C8B-B14F-4D97-AF65-F5344CB8AC3E}">
        <p14:creationId xmlns:p14="http://schemas.microsoft.com/office/powerpoint/2010/main" val="10685876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6/11/2025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2701081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6/11/2025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4915397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6/11/2025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346777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87803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80540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80985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48820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46899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98576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9260980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77485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6/11/2025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788432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14252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6/11/2025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2625285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6/11/2025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5814254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6/11/2025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95977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6/11/2025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9706731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6/11/2025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9407957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6/11/2025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698206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6/11/2025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5167585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7272B"/>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764DE79-268F-4C1A-8933-263129D2AF90}" type="datetimeFigureOut">
              <a:rPr lang="en-US" smtClean="0"/>
              <a:t>6/11/2025</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411542803"/>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7" r:id="rId14"/>
    <p:sldLayoutId id="2147483698" r:id="rId15"/>
    <p:sldLayoutId id="2147483699" r:id="rId16"/>
    <p:sldLayoutId id="2147483700" r:id="rId17"/>
    <p:sldLayoutId id="2147483701" r:id="rId18"/>
    <p:sldLayoutId id="2147483702" r:id="rId19"/>
    <p:sldLayoutId id="2147483703" r:id="rId20"/>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0.xml"/><Relationship Id="rId1" Type="http://schemas.openxmlformats.org/officeDocument/2006/relationships/slideLayout" Target="../slideLayouts/slideLayout14.xml"/><Relationship Id="rId5" Type="http://schemas.openxmlformats.org/officeDocument/2006/relationships/image" Target="../media/image16.png"/><Relationship Id="rId4" Type="http://schemas.openxmlformats.org/officeDocument/2006/relationships/hyperlink" Target="https://github.com/N4ZC4/honey-encryption"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0.xml"/><Relationship Id="rId6" Type="http://schemas.openxmlformats.org/officeDocument/2006/relationships/hyperlink" Target="https://www.linkedin.com/pulse/sweet-taste-intruders-honey-encryption-william-buchanan/" TargetMode="External"/><Relationship Id="rId5" Type="http://schemas.openxmlformats.org/officeDocument/2006/relationships/hyperlink" Target="https://link.springer.com/chapter/10.1007/978-3-642-55220-5_17" TargetMode="Externa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7.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8.xml"/><Relationship Id="rId1" Type="http://schemas.openxmlformats.org/officeDocument/2006/relationships/slideLayout" Target="../slideLayouts/slideLayout19.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alphaModFix amt="20000"/>
          </a:blip>
          <a:stretch>
            <a:fillRect/>
          </a:stretch>
        </p:blipFill>
        <p:spPr>
          <a:xfrm>
            <a:off x="0" y="-28795"/>
            <a:ext cx="14630400" cy="8229600"/>
          </a:xfrm>
          <a:prstGeom prst="rect">
            <a:avLst/>
          </a:prstGeom>
        </p:spPr>
      </p:pic>
      <p:sp>
        <p:nvSpPr>
          <p:cNvPr id="4" name="Text 1"/>
          <p:cNvSpPr/>
          <p:nvPr/>
        </p:nvSpPr>
        <p:spPr>
          <a:xfrm>
            <a:off x="3454837" y="807244"/>
            <a:ext cx="7720727" cy="965121"/>
          </a:xfrm>
          <a:prstGeom prst="rect">
            <a:avLst/>
          </a:prstGeom>
          <a:noFill/>
          <a:ln/>
        </p:spPr>
        <p:txBody>
          <a:bodyPr wrap="none" lIns="0" tIns="0" rIns="0" bIns="0" rtlCol="0" anchor="t"/>
          <a:lstStyle/>
          <a:p>
            <a:pPr marL="0" indent="0" algn="ctr">
              <a:lnSpc>
                <a:spcPts val="7550"/>
              </a:lnSpc>
              <a:buNone/>
            </a:pPr>
            <a:r>
              <a:rPr lang="en-US" sz="8000" b="1" dirty="0">
                <a:solidFill>
                  <a:srgbClr val="FFE14D"/>
                </a:solidFill>
                <a:latin typeface="Calibri"/>
                <a:ea typeface="Comfortaa Bold" pitchFamily="34" charset="-122"/>
                <a:cs typeface="Comfortaa Bold" pitchFamily="34" charset="-120"/>
              </a:rPr>
              <a:t>Honey Encryption</a:t>
            </a:r>
            <a:endParaRPr lang="en-US" sz="8000" dirty="0">
              <a:latin typeface="Calibri"/>
              <a:ea typeface="Calibri"/>
              <a:cs typeface="Calibri"/>
            </a:endParaRPr>
          </a:p>
        </p:txBody>
      </p:sp>
      <p:sp>
        <p:nvSpPr>
          <p:cNvPr id="5" name="Text 2"/>
          <p:cNvSpPr/>
          <p:nvPr/>
        </p:nvSpPr>
        <p:spPr>
          <a:xfrm>
            <a:off x="1648420" y="2149912"/>
            <a:ext cx="11333559" cy="559356"/>
          </a:xfrm>
          <a:prstGeom prst="rect">
            <a:avLst/>
          </a:prstGeom>
          <a:noFill/>
          <a:ln/>
        </p:spPr>
        <p:txBody>
          <a:bodyPr wrap="none" lIns="0" tIns="0" rIns="0" bIns="0" rtlCol="0" anchor="t"/>
          <a:lstStyle/>
          <a:p>
            <a:pPr marL="0" indent="0" algn="ctr">
              <a:lnSpc>
                <a:spcPts val="4400"/>
              </a:lnSpc>
              <a:buNone/>
            </a:pPr>
            <a:r>
              <a:rPr lang="en-US" sz="4000" b="1" dirty="0">
                <a:solidFill>
                  <a:srgbClr val="FFE14D"/>
                </a:solidFill>
                <a:latin typeface="Calibri"/>
                <a:ea typeface="Comfortaa Bold"/>
                <a:cs typeface="Comfortaa Bold" pitchFamily="34" charset="-120"/>
              </a:rPr>
              <a:t>The Art of Misdirection in Modern Cryptography</a:t>
            </a:r>
            <a:endParaRPr lang="en-US" sz="4000" dirty="0">
              <a:latin typeface="Calibri"/>
              <a:ea typeface="Comfortaa Bold"/>
              <a:cs typeface="Calibri"/>
            </a:endParaRPr>
          </a:p>
        </p:txBody>
      </p:sp>
      <p:sp>
        <p:nvSpPr>
          <p:cNvPr id="10" name="Text 7"/>
          <p:cNvSpPr/>
          <p:nvPr/>
        </p:nvSpPr>
        <p:spPr>
          <a:xfrm>
            <a:off x="881063" y="6132433"/>
            <a:ext cx="12868275" cy="503396"/>
          </a:xfrm>
          <a:prstGeom prst="rect">
            <a:avLst/>
          </a:prstGeom>
          <a:noFill/>
          <a:ln/>
        </p:spPr>
        <p:txBody>
          <a:bodyPr wrap="none" lIns="0" tIns="0" rIns="0" bIns="0" rtlCol="0" anchor="t"/>
          <a:lstStyle/>
          <a:p>
            <a:pPr marL="0" indent="0" algn="ctr">
              <a:lnSpc>
                <a:spcPts val="3950"/>
              </a:lnSpc>
              <a:buNone/>
            </a:pPr>
            <a:r>
              <a:rPr lang="en-US" sz="2450" dirty="0">
                <a:solidFill>
                  <a:srgbClr val="D7D4CC"/>
                </a:solidFill>
                <a:latin typeface="Calibri"/>
                <a:ea typeface="Raleway Medium" pitchFamily="34" charset="-122"/>
                <a:cs typeface="Raleway Medium" pitchFamily="34" charset="-120"/>
              </a:rPr>
              <a:t>Anastasios Istikoglou</a:t>
            </a:r>
            <a:endParaRPr lang="en-US" sz="2450" dirty="0">
              <a:latin typeface="Calibri"/>
              <a:ea typeface="Calibri"/>
              <a:cs typeface="Calibri"/>
            </a:endParaRPr>
          </a:p>
        </p:txBody>
      </p:sp>
      <p:sp>
        <p:nvSpPr>
          <p:cNvPr id="11" name="Text 8"/>
          <p:cNvSpPr/>
          <p:nvPr/>
        </p:nvSpPr>
        <p:spPr>
          <a:xfrm>
            <a:off x="881063" y="6918960"/>
            <a:ext cx="12868275" cy="503396"/>
          </a:xfrm>
          <a:prstGeom prst="rect">
            <a:avLst/>
          </a:prstGeom>
          <a:noFill/>
          <a:ln/>
        </p:spPr>
        <p:txBody>
          <a:bodyPr wrap="none" lIns="0" tIns="0" rIns="0" bIns="0" rtlCol="0" anchor="t"/>
          <a:lstStyle/>
          <a:p>
            <a:pPr marL="0" indent="0" algn="ctr">
              <a:lnSpc>
                <a:spcPts val="3950"/>
              </a:lnSpc>
              <a:buNone/>
            </a:pPr>
            <a:r>
              <a:rPr lang="en-US" sz="2450" dirty="0">
                <a:solidFill>
                  <a:srgbClr val="D7D4CC"/>
                </a:solidFill>
                <a:latin typeface="Calibri"/>
                <a:ea typeface="Raleway Medium" pitchFamily="34" charset="-122"/>
                <a:cs typeface="Raleway Medium" pitchFamily="34" charset="-120"/>
              </a:rPr>
              <a:t>Data Protection &amp; Cryptography</a:t>
            </a:r>
            <a:endParaRPr lang="en-US" sz="2450" dirty="0">
              <a:latin typeface="Raleway Medium"/>
              <a:ea typeface="Calibri"/>
              <a:cs typeface="Calibri"/>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D6764A8A-07DC-7494-3032-DAB72C58E138}"/>
              </a:ext>
            </a:extLst>
          </p:cNvPr>
          <p:cNvPicPr>
            <a:picLocks noChangeAspect="1"/>
          </p:cNvPicPr>
          <p:nvPr/>
        </p:nvPicPr>
        <p:blipFill>
          <a:blip r:embed="rId3">
            <a:alphaModFix amt="50000"/>
          </a:blip>
          <a:stretch>
            <a:fillRect/>
          </a:stretch>
        </p:blipFill>
        <p:spPr>
          <a:xfrm>
            <a:off x="0" y="0"/>
            <a:ext cx="14630400" cy="8229600"/>
          </a:xfrm>
          <a:prstGeom prst="rect">
            <a:avLst/>
          </a:prstGeom>
        </p:spPr>
      </p:pic>
      <p:sp>
        <p:nvSpPr>
          <p:cNvPr id="4" name="Shape 9">
            <a:extLst>
              <a:ext uri="{FF2B5EF4-FFF2-40B4-BE49-F238E27FC236}">
                <a16:creationId xmlns:a16="http://schemas.microsoft.com/office/drawing/2014/main" id="{AECE47A1-D715-9854-E8ED-FBDDA4165F01}"/>
              </a:ext>
            </a:extLst>
          </p:cNvPr>
          <p:cNvSpPr/>
          <p:nvPr/>
        </p:nvSpPr>
        <p:spPr>
          <a:xfrm flipH="1" flipV="1">
            <a:off x="8493920" y="232640"/>
            <a:ext cx="5907881" cy="2617706"/>
          </a:xfrm>
          <a:prstGeom prst="snip1Rect">
            <a:avLst/>
          </a:prstGeom>
          <a:solidFill>
            <a:srgbClr val="46464A">
              <a:alpha val="54000"/>
            </a:srgbClr>
          </a:solidFill>
          <a:ln/>
          <a:effectLst>
            <a:softEdge rad="31750"/>
          </a:effectLst>
        </p:spPr>
      </p:sp>
      <p:sp>
        <p:nvSpPr>
          <p:cNvPr id="3" name="Text 1"/>
          <p:cNvSpPr/>
          <p:nvPr/>
        </p:nvSpPr>
        <p:spPr>
          <a:xfrm>
            <a:off x="8868816" y="404207"/>
            <a:ext cx="5082356" cy="511358"/>
          </a:xfrm>
          <a:prstGeom prst="rect">
            <a:avLst/>
          </a:prstGeom>
          <a:noFill/>
          <a:ln/>
        </p:spPr>
        <p:txBody>
          <a:bodyPr wrap="square" lIns="0" tIns="0" rIns="0" bIns="0" rtlCol="0" anchor="t"/>
          <a:lstStyle/>
          <a:p>
            <a:pPr marL="0" indent="0" algn="r">
              <a:lnSpc>
                <a:spcPts val="3950"/>
              </a:lnSpc>
              <a:buNone/>
            </a:pPr>
            <a:r>
              <a:rPr lang="en-US" sz="2800" b="1" dirty="0">
                <a:solidFill>
                  <a:schemeClr val="bg1">
                    <a:lumMod val="85000"/>
                  </a:schemeClr>
                </a:solidFill>
                <a:latin typeface="Calibri" panose="020F0502020204030204" pitchFamily="34" charset="0"/>
                <a:ea typeface="Calibri" panose="020F0502020204030204" pitchFamily="34" charset="0"/>
                <a:cs typeface="Calibri" panose="020F0502020204030204" pitchFamily="34" charset="0"/>
              </a:rPr>
              <a:t>"The key to defense is confusion."</a:t>
            </a:r>
            <a:endParaRPr lang="en-US" sz="2800" dirty="0">
              <a:solidFill>
                <a:schemeClr val="bg1">
                  <a:lumMod val="85000"/>
                </a:schemeClr>
              </a:solidFill>
              <a:latin typeface="Calibri" panose="020F0502020204030204" pitchFamily="34" charset="0"/>
              <a:ea typeface="Calibri" panose="020F0502020204030204" pitchFamily="34" charset="0"/>
              <a:cs typeface="Calibri" panose="020F0502020204030204" pitchFamily="34" charset="0"/>
            </a:endParaRPr>
          </a:p>
        </p:txBody>
      </p:sp>
      <p:sp>
        <p:nvSpPr>
          <p:cNvPr id="6" name="Text 4"/>
          <p:cNvSpPr/>
          <p:nvPr/>
        </p:nvSpPr>
        <p:spPr>
          <a:xfrm>
            <a:off x="9015304" y="1209442"/>
            <a:ext cx="5082356" cy="406385"/>
          </a:xfrm>
          <a:prstGeom prst="rect">
            <a:avLst/>
          </a:prstGeom>
          <a:noFill/>
          <a:ln/>
        </p:spPr>
        <p:txBody>
          <a:bodyPr wrap="none" lIns="0" tIns="0" rIns="0" bIns="0" rtlCol="0" anchor="t"/>
          <a:lstStyle/>
          <a:p>
            <a:pPr marL="0" indent="0" algn="just">
              <a:lnSpc>
                <a:spcPts val="3550"/>
              </a:lnSpc>
              <a:buNone/>
            </a:pPr>
            <a:endParaRPr lang="en-US" sz="2400" dirty="0">
              <a:solidFill>
                <a:srgbClr val="27272B"/>
              </a:solidFill>
              <a:latin typeface="Calibri" panose="020F0502020204030204" pitchFamily="34" charset="0"/>
              <a:ea typeface="Calibri" panose="020F0502020204030204" pitchFamily="34" charset="0"/>
              <a:cs typeface="Calibri" panose="020F0502020204030204" pitchFamily="34" charset="0"/>
            </a:endParaRPr>
          </a:p>
        </p:txBody>
      </p:sp>
      <p:sp>
        <p:nvSpPr>
          <p:cNvPr id="7" name="Text 5"/>
          <p:cNvSpPr/>
          <p:nvPr/>
        </p:nvSpPr>
        <p:spPr>
          <a:xfrm>
            <a:off x="8772987" y="1116502"/>
            <a:ext cx="5178185" cy="1465578"/>
          </a:xfrm>
          <a:prstGeom prst="rect">
            <a:avLst/>
          </a:prstGeom>
          <a:noFill/>
          <a:ln/>
        </p:spPr>
        <p:txBody>
          <a:bodyPr wrap="square" lIns="0" tIns="0" rIns="0" bIns="0" rtlCol="0" anchor="t"/>
          <a:lstStyle/>
          <a:p>
            <a:pPr algn="r">
              <a:lnSpc>
                <a:spcPts val="3550"/>
              </a:lnSpc>
            </a:pPr>
            <a:r>
              <a:rPr lang="en-US" sz="2400" dirty="0">
                <a:solidFill>
                  <a:schemeClr val="bg1">
                    <a:lumMod val="85000"/>
                  </a:schemeClr>
                </a:solidFill>
                <a:latin typeface="Calibri" panose="020F0502020204030204" pitchFamily="34" charset="0"/>
                <a:ea typeface="Calibri" panose="020F0502020204030204" pitchFamily="34" charset="0"/>
                <a:cs typeface="Calibri" panose="020F0502020204030204" pitchFamily="34" charset="0"/>
              </a:rPr>
              <a:t>Traditional encryption gives away failure.</a:t>
            </a:r>
          </a:p>
          <a:p>
            <a:pPr marL="0" indent="0" algn="r">
              <a:lnSpc>
                <a:spcPts val="3550"/>
              </a:lnSpc>
              <a:buNone/>
            </a:pPr>
            <a:r>
              <a:rPr lang="en-US" sz="2400" dirty="0">
                <a:solidFill>
                  <a:schemeClr val="bg1">
                    <a:lumMod val="85000"/>
                  </a:schemeClr>
                </a:solidFill>
                <a:latin typeface="Calibri" panose="020F0502020204030204" pitchFamily="34" charset="0"/>
                <a:ea typeface="Calibri" panose="020F0502020204030204" pitchFamily="34" charset="0"/>
                <a:cs typeface="Calibri" panose="020F0502020204030204" pitchFamily="34" charset="0"/>
              </a:rPr>
              <a:t>Honey Encryption hides the truth behind layers of lies.</a:t>
            </a:r>
          </a:p>
        </p:txBody>
      </p:sp>
      <p:sp>
        <p:nvSpPr>
          <p:cNvPr id="9" name="Shape 7"/>
          <p:cNvSpPr/>
          <p:nvPr/>
        </p:nvSpPr>
        <p:spPr>
          <a:xfrm>
            <a:off x="14059074" y="912222"/>
            <a:ext cx="84353" cy="1702117"/>
          </a:xfrm>
          <a:prstGeom prst="rect">
            <a:avLst/>
          </a:prstGeom>
          <a:solidFill>
            <a:srgbClr val="FFE14D">
              <a:alpha val="80000"/>
            </a:srgbClr>
          </a:solidFill>
          <a:ln/>
          <a:effectLst>
            <a:softEdge rad="12700"/>
          </a:effectLst>
        </p:spPr>
      </p:sp>
      <p:pic>
        <p:nvPicPr>
          <p:cNvPr id="8" name="Image 0" descr="preencoded.png">
            <a:hlinkClick r:id="rId4"/>
          </p:cNvPr>
          <p:cNvPicPr>
            <a:picLocks noChangeAspect="1"/>
          </p:cNvPicPr>
          <p:nvPr/>
        </p:nvPicPr>
        <p:blipFill>
          <a:blip r:embed="rId5"/>
          <a:srcRect l="1" r="-2425"/>
          <a:stretch>
            <a:fillRect/>
          </a:stretch>
        </p:blipFill>
        <p:spPr>
          <a:xfrm>
            <a:off x="235173" y="6199554"/>
            <a:ext cx="14508480" cy="1883617"/>
          </a:xfrm>
          <a:prstGeom prst="rect">
            <a:avLst/>
          </a:prstGeom>
        </p:spPr>
      </p:pic>
      <p:sp>
        <p:nvSpPr>
          <p:cNvPr id="23" name="Text 0">
            <a:extLst>
              <a:ext uri="{FF2B5EF4-FFF2-40B4-BE49-F238E27FC236}">
                <a16:creationId xmlns:a16="http://schemas.microsoft.com/office/drawing/2014/main" id="{C772B9D7-ECA9-F322-1C60-D125D4B2D5B2}"/>
              </a:ext>
            </a:extLst>
          </p:cNvPr>
          <p:cNvSpPr/>
          <p:nvPr/>
        </p:nvSpPr>
        <p:spPr>
          <a:xfrm>
            <a:off x="412430" y="585080"/>
            <a:ext cx="5195198" cy="3194440"/>
          </a:xfrm>
          <a:prstGeom prst="rect">
            <a:avLst/>
          </a:prstGeom>
          <a:noFill/>
          <a:ln/>
        </p:spPr>
        <p:txBody>
          <a:bodyPr wrap="square" lIns="0" tIns="0" rIns="0" bIns="0" rtlCol="0" anchor="t"/>
          <a:lstStyle/>
          <a:p>
            <a:pPr marL="0" indent="0" algn="l">
              <a:lnSpc>
                <a:spcPts val="5200"/>
              </a:lnSpc>
              <a:buNone/>
            </a:pPr>
            <a:r>
              <a:rPr lang="en-US" sz="4400" b="1" dirty="0">
                <a:solidFill>
                  <a:schemeClr val="bg1">
                    <a:lumMod val="85000"/>
                  </a:schemeClr>
                </a:solidFill>
                <a:latin typeface="Calibri" panose="020F0502020204030204" pitchFamily="34" charset="0"/>
                <a:ea typeface="Calibri" panose="020F0502020204030204" pitchFamily="34" charset="0"/>
                <a:cs typeface="Calibri" panose="020F0502020204030204" pitchFamily="34" charset="0"/>
              </a:rPr>
              <a:t>Try It Yourself: Password-Protected Credit Card Encryption</a:t>
            </a:r>
            <a:endParaRPr lang="en-US" sz="4400" dirty="0">
              <a:solidFill>
                <a:schemeClr val="bg1">
                  <a:lumMod val="85000"/>
                </a:schemeClr>
              </a:solidFill>
              <a:latin typeface="Calibri" panose="020F0502020204030204" pitchFamily="34" charset="0"/>
              <a:ea typeface="Calibri" panose="020F0502020204030204" pitchFamily="34" charset="0"/>
              <a:cs typeface="Calibri" panose="020F0502020204030204" pitchFamily="34" charset="0"/>
            </a:endParaRPr>
          </a:p>
        </p:txBody>
      </p:sp>
      <p:sp>
        <p:nvSpPr>
          <p:cNvPr id="28" name="Text 6"/>
          <p:cNvSpPr/>
          <p:nvPr/>
        </p:nvSpPr>
        <p:spPr>
          <a:xfrm>
            <a:off x="11009612" y="5595489"/>
            <a:ext cx="3175860" cy="2484084"/>
          </a:xfrm>
          <a:prstGeom prst="rect">
            <a:avLst/>
          </a:prstGeom>
          <a:noFill/>
          <a:ln/>
        </p:spPr>
        <p:txBody>
          <a:bodyPr wrap="square" lIns="0" tIns="0" rIns="0" bIns="0" rtlCol="0" anchor="t"/>
          <a:lstStyle/>
          <a:p>
            <a:pPr marL="0" indent="0">
              <a:lnSpc>
                <a:spcPts val="3150"/>
              </a:lnSpc>
              <a:buNone/>
            </a:pPr>
            <a:endParaRPr lang="en-US" sz="2800" i="1" dirty="0">
              <a:solidFill>
                <a:srgbClr val="FFE14D"/>
              </a:solidFill>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alphaModFix amt="20000"/>
          </a:blip>
          <a:stretch>
            <a:fillRect/>
          </a:stretch>
        </p:blipFill>
        <p:spPr>
          <a:xfrm>
            <a:off x="0" y="0"/>
            <a:ext cx="14630400" cy="8229600"/>
          </a:xfrm>
          <a:prstGeom prst="rect">
            <a:avLst/>
          </a:prstGeom>
        </p:spPr>
      </p:pic>
      <p:sp>
        <p:nvSpPr>
          <p:cNvPr id="4" name="Text 1"/>
          <p:cNvSpPr/>
          <p:nvPr/>
        </p:nvSpPr>
        <p:spPr>
          <a:xfrm>
            <a:off x="881063" y="1685211"/>
            <a:ext cx="5594747" cy="699254"/>
          </a:xfrm>
          <a:prstGeom prst="rect">
            <a:avLst/>
          </a:prstGeom>
          <a:noFill/>
          <a:ln/>
        </p:spPr>
        <p:txBody>
          <a:bodyPr wrap="none" lIns="0" tIns="0" rIns="0" bIns="0" rtlCol="0" anchor="t"/>
          <a:lstStyle/>
          <a:p>
            <a:pPr marL="0" indent="0" algn="l">
              <a:lnSpc>
                <a:spcPts val="5500"/>
              </a:lnSpc>
              <a:buNone/>
            </a:pPr>
            <a:r>
              <a:rPr lang="en-US" sz="4800" b="1" dirty="0">
                <a:solidFill>
                  <a:schemeClr val="bg1">
                    <a:lumMod val="85000"/>
                  </a:schemeClr>
                </a:solidFill>
                <a:latin typeface="Calibri" panose="020F0502020204030204" pitchFamily="34" charset="0"/>
                <a:ea typeface="Calibri" panose="020F0502020204030204" pitchFamily="34" charset="0"/>
                <a:cs typeface="Calibri" panose="020F0502020204030204" pitchFamily="34" charset="0"/>
              </a:rPr>
              <a:t>Thank You!</a:t>
            </a:r>
            <a:endParaRPr lang="en-US" sz="4800" dirty="0">
              <a:solidFill>
                <a:schemeClr val="bg1">
                  <a:lumMod val="85000"/>
                </a:schemeClr>
              </a:solidFill>
              <a:latin typeface="Calibri" panose="020F0502020204030204" pitchFamily="34" charset="0"/>
              <a:ea typeface="Calibri" panose="020F0502020204030204" pitchFamily="34" charset="0"/>
              <a:cs typeface="Calibri" panose="020F0502020204030204" pitchFamily="34" charset="0"/>
            </a:endParaRPr>
          </a:p>
        </p:txBody>
      </p:sp>
      <p:sp>
        <p:nvSpPr>
          <p:cNvPr id="5" name="Shape 2"/>
          <p:cNvSpPr/>
          <p:nvPr/>
        </p:nvSpPr>
        <p:spPr>
          <a:xfrm>
            <a:off x="484465" y="6827520"/>
            <a:ext cx="3452306" cy="942737"/>
          </a:xfrm>
          <a:prstGeom prst="roundRect">
            <a:avLst/>
          </a:prstGeom>
          <a:solidFill>
            <a:srgbClr val="46464A">
              <a:alpha val="54000"/>
            </a:srgbClr>
          </a:solidFill>
          <a:ln/>
          <a:effectLst>
            <a:softEdge rad="12700"/>
          </a:effectLst>
        </p:spPr>
        <p:txBody>
          <a:bodyPr/>
          <a:lstStyle/>
          <a:p>
            <a:endParaRPr lang="en-US" dirty="0">
              <a:latin typeface="Calibri" panose="020F0502020204030204" pitchFamily="34" charset="0"/>
              <a:ea typeface="Calibri" panose="020F0502020204030204" pitchFamily="34" charset="0"/>
              <a:cs typeface="Calibri" panose="020F0502020204030204" pitchFamily="34" charset="0"/>
            </a:endParaRPr>
          </a:p>
        </p:txBody>
      </p:sp>
      <p:sp>
        <p:nvSpPr>
          <p:cNvPr id="6" name="Text 3"/>
          <p:cNvSpPr/>
          <p:nvPr/>
        </p:nvSpPr>
        <p:spPr>
          <a:xfrm>
            <a:off x="643591" y="7038735"/>
            <a:ext cx="3255973" cy="619119"/>
          </a:xfrm>
          <a:prstGeom prst="rect">
            <a:avLst/>
          </a:prstGeom>
          <a:noFill/>
          <a:ln/>
        </p:spPr>
        <p:txBody>
          <a:bodyPr wrap="none" lIns="0" tIns="0" rIns="0" bIns="0" rtlCol="0" anchor="t"/>
          <a:lstStyle/>
          <a:p>
            <a:pPr marL="0" indent="0" algn="l">
              <a:lnSpc>
                <a:spcPts val="3950"/>
              </a:lnSpc>
              <a:buNone/>
            </a:pPr>
            <a:r>
              <a:rPr lang="en-US" sz="3600" b="1" i="1" dirty="0">
                <a:solidFill>
                  <a:schemeClr val="bg1">
                    <a:lumMod val="85000"/>
                  </a:schemeClr>
                </a:solidFill>
                <a:latin typeface="Calibri" panose="020F0502020204030204" pitchFamily="34" charset="0"/>
                <a:ea typeface="Calibri" panose="020F0502020204030204" pitchFamily="34" charset="0"/>
                <a:cs typeface="Calibri" panose="020F0502020204030204" pitchFamily="34" charset="0"/>
              </a:rPr>
              <a:t>Further Reading</a:t>
            </a:r>
          </a:p>
        </p:txBody>
      </p:sp>
      <p:pic>
        <p:nvPicPr>
          <p:cNvPr id="9" name="Image 1" descr="preencoded.png"/>
          <p:cNvPicPr>
            <a:picLocks noChangeAspect="1"/>
          </p:cNvPicPr>
          <p:nvPr/>
        </p:nvPicPr>
        <p:blipFill>
          <a:blip r:embed="rId4"/>
          <a:stretch>
            <a:fillRect/>
          </a:stretch>
        </p:blipFill>
        <p:spPr>
          <a:xfrm>
            <a:off x="881063" y="3915906"/>
            <a:ext cx="755213" cy="755213"/>
          </a:xfrm>
          <a:prstGeom prst="rect">
            <a:avLst/>
          </a:prstGeom>
        </p:spPr>
      </p:pic>
      <p:sp>
        <p:nvSpPr>
          <p:cNvPr id="10" name="Text 6"/>
          <p:cNvSpPr/>
          <p:nvPr/>
        </p:nvSpPr>
        <p:spPr>
          <a:xfrm>
            <a:off x="1887974" y="3871853"/>
            <a:ext cx="5238393" cy="805815"/>
          </a:xfrm>
          <a:prstGeom prst="rect">
            <a:avLst/>
          </a:prstGeom>
          <a:noFill/>
          <a:ln/>
        </p:spPr>
        <p:txBody>
          <a:bodyPr wrap="square" lIns="0" tIns="0" rIns="0" bIns="0" rtlCol="0" anchor="t"/>
          <a:lstStyle/>
          <a:p>
            <a:pPr marL="0" indent="0" algn="l">
              <a:lnSpc>
                <a:spcPts val="3150"/>
              </a:lnSpc>
              <a:buNone/>
            </a:pPr>
            <a:r>
              <a:rPr lang="en-US" sz="2800" b="1" dirty="0">
                <a:solidFill>
                  <a:srgbClr val="D7D4CC"/>
                </a:solidFill>
                <a:latin typeface="Calibri" panose="020F0502020204030204" pitchFamily="34" charset="0"/>
                <a:ea typeface="Calibri" panose="020F0502020204030204" pitchFamily="34" charset="0"/>
                <a:cs typeface="Calibri" panose="020F0502020204030204" pitchFamily="34" charset="0"/>
              </a:rPr>
              <a:t>“</a:t>
            </a:r>
            <a:r>
              <a:rPr lang="en-US" sz="2800" b="1" u="sng" dirty="0">
                <a:solidFill>
                  <a:srgbClr val="FFE14D"/>
                </a:solidFill>
                <a:latin typeface="Calibri" panose="020F0502020204030204" pitchFamily="34" charset="0"/>
                <a:ea typeface="Calibri" panose="020F0502020204030204" pitchFamily="34" charset="0"/>
                <a:cs typeface="Calibri" panose="020F0502020204030204" pitchFamily="34" charset="0"/>
                <a:hlinkClick r:id="rId5">
                  <a:extLst>
                    <a:ext uri="{A12FA001-AC4F-418D-AE19-62706E023703}">
                      <ahyp:hlinkClr xmlns:ahyp="http://schemas.microsoft.com/office/drawing/2018/hyperlinkcolor" val="tx"/>
                    </a:ext>
                  </a:extLst>
                </a:hlinkClick>
              </a:rPr>
              <a:t>Honey Encryption: Security Beyond the Brute-Force Bound</a:t>
            </a:r>
            <a:r>
              <a:rPr lang="en-US" sz="2800" b="1" dirty="0">
                <a:solidFill>
                  <a:srgbClr val="D7D4CC"/>
                </a:solidFill>
                <a:latin typeface="Calibri" panose="020F0502020204030204" pitchFamily="34" charset="0"/>
                <a:ea typeface="Calibri" panose="020F0502020204030204" pitchFamily="34" charset="0"/>
                <a:cs typeface="Calibri" panose="020F0502020204030204" pitchFamily="34" charset="0"/>
              </a:rPr>
              <a:t>”</a:t>
            </a:r>
            <a:endParaRPr lang="en-US" sz="2800" dirty="0">
              <a:latin typeface="Calibri" panose="020F0502020204030204" pitchFamily="34" charset="0"/>
              <a:ea typeface="Calibri" panose="020F0502020204030204" pitchFamily="34" charset="0"/>
              <a:cs typeface="Calibri" panose="020F0502020204030204" pitchFamily="34" charset="0"/>
            </a:endParaRPr>
          </a:p>
        </p:txBody>
      </p:sp>
      <p:sp>
        <p:nvSpPr>
          <p:cNvPr id="11" name="Text 7"/>
          <p:cNvSpPr/>
          <p:nvPr/>
        </p:nvSpPr>
        <p:spPr>
          <a:xfrm>
            <a:off x="1887974" y="4828639"/>
            <a:ext cx="5238393" cy="805815"/>
          </a:xfrm>
          <a:prstGeom prst="rect">
            <a:avLst/>
          </a:prstGeom>
          <a:noFill/>
          <a:ln/>
        </p:spPr>
        <p:txBody>
          <a:bodyPr wrap="square" lIns="0" tIns="0" rIns="0" bIns="0" rtlCol="0" anchor="t"/>
          <a:lstStyle/>
          <a:p>
            <a:pPr marL="0" indent="0" algn="l">
              <a:lnSpc>
                <a:spcPts val="3150"/>
              </a:lnSpc>
              <a:buNone/>
            </a:pPr>
            <a:r>
              <a:rPr lang="en-US" sz="2800" b="1" dirty="0">
                <a:solidFill>
                  <a:srgbClr val="D7D4CC"/>
                </a:solidFill>
                <a:latin typeface="Calibri" panose="020F0502020204030204" pitchFamily="34" charset="0"/>
                <a:ea typeface="Calibri" panose="020F0502020204030204" pitchFamily="34" charset="0"/>
                <a:cs typeface="Calibri" panose="020F0502020204030204" pitchFamily="34" charset="0"/>
              </a:rPr>
              <a:t>by Ari Juels and Thomas Ristenpart (original creators)</a:t>
            </a:r>
            <a:endParaRPr lang="en-US" sz="2800" dirty="0">
              <a:latin typeface="Calibri" panose="020F0502020204030204" pitchFamily="34" charset="0"/>
              <a:ea typeface="Calibri" panose="020F0502020204030204" pitchFamily="34" charset="0"/>
              <a:cs typeface="Calibri" panose="020F0502020204030204" pitchFamily="34" charset="0"/>
            </a:endParaRPr>
          </a:p>
        </p:txBody>
      </p:sp>
      <p:pic>
        <p:nvPicPr>
          <p:cNvPr id="12" name="Image 2" descr="preencoded.png"/>
          <p:cNvPicPr>
            <a:picLocks noChangeAspect="1"/>
          </p:cNvPicPr>
          <p:nvPr/>
        </p:nvPicPr>
        <p:blipFill>
          <a:blip r:embed="rId4"/>
          <a:stretch>
            <a:fillRect/>
          </a:stretch>
        </p:blipFill>
        <p:spPr>
          <a:xfrm>
            <a:off x="7503914" y="3915906"/>
            <a:ext cx="755213" cy="755213"/>
          </a:xfrm>
          <a:prstGeom prst="rect">
            <a:avLst/>
          </a:prstGeom>
        </p:spPr>
      </p:pic>
      <p:sp>
        <p:nvSpPr>
          <p:cNvPr id="13" name="Text 8"/>
          <p:cNvSpPr/>
          <p:nvPr/>
        </p:nvSpPr>
        <p:spPr>
          <a:xfrm>
            <a:off x="8510826" y="3871853"/>
            <a:ext cx="5238512" cy="402908"/>
          </a:xfrm>
          <a:prstGeom prst="rect">
            <a:avLst/>
          </a:prstGeom>
          <a:noFill/>
          <a:ln/>
        </p:spPr>
        <p:txBody>
          <a:bodyPr wrap="none" lIns="0" tIns="0" rIns="0" bIns="0" rtlCol="0" anchor="t"/>
          <a:lstStyle/>
          <a:p>
            <a:pPr marL="0" indent="0" algn="l">
              <a:lnSpc>
                <a:spcPts val="3150"/>
              </a:lnSpc>
              <a:buNone/>
            </a:pPr>
            <a:r>
              <a:rPr lang="en-US" sz="2800" b="1" dirty="0">
                <a:solidFill>
                  <a:srgbClr val="D7D4CC"/>
                </a:solidFill>
                <a:latin typeface="Calibri" panose="020F0502020204030204" pitchFamily="34" charset="0"/>
                <a:ea typeface="Calibri" panose="020F0502020204030204" pitchFamily="34" charset="0"/>
                <a:cs typeface="Calibri" panose="020F0502020204030204" pitchFamily="34" charset="0"/>
              </a:rPr>
              <a:t>“</a:t>
            </a:r>
            <a:r>
              <a:rPr lang="en-US" sz="2800" b="1" u="sng" dirty="0">
                <a:solidFill>
                  <a:srgbClr val="FFE14D"/>
                </a:solidFill>
                <a:latin typeface="Calibri" panose="020F0502020204030204" pitchFamily="34" charset="0"/>
                <a:ea typeface="Calibri" panose="020F0502020204030204" pitchFamily="34" charset="0"/>
                <a:cs typeface="Calibri" panose="020F0502020204030204" pitchFamily="34" charset="0"/>
                <a:hlinkClick r:id="rId6">
                  <a:extLst>
                    <a:ext uri="{A12FA001-AC4F-418D-AE19-62706E023703}">
                      <ahyp:hlinkClr xmlns:ahyp="http://schemas.microsoft.com/office/drawing/2018/hyperlinkcolor" val="tx"/>
                    </a:ext>
                  </a:extLst>
                </a:hlinkClick>
              </a:rPr>
              <a:t>A Sweet Taste for Intruders</a:t>
            </a:r>
            <a:r>
              <a:rPr lang="en-US" sz="2800" b="1" dirty="0">
                <a:solidFill>
                  <a:srgbClr val="D7D4CC"/>
                </a:solidFill>
                <a:latin typeface="Calibri" panose="020F0502020204030204" pitchFamily="34" charset="0"/>
                <a:ea typeface="Calibri" panose="020F0502020204030204" pitchFamily="34" charset="0"/>
                <a:cs typeface="Calibri" panose="020F0502020204030204" pitchFamily="34" charset="0"/>
              </a:rPr>
              <a:t>”</a:t>
            </a:r>
            <a:endParaRPr lang="en-US" sz="2800" dirty="0">
              <a:latin typeface="Calibri" panose="020F0502020204030204" pitchFamily="34" charset="0"/>
              <a:ea typeface="Calibri" panose="020F0502020204030204" pitchFamily="34" charset="0"/>
              <a:cs typeface="Calibri" panose="020F0502020204030204" pitchFamily="34" charset="0"/>
            </a:endParaRPr>
          </a:p>
        </p:txBody>
      </p:sp>
      <p:sp>
        <p:nvSpPr>
          <p:cNvPr id="14" name="Text 9"/>
          <p:cNvSpPr/>
          <p:nvPr/>
        </p:nvSpPr>
        <p:spPr>
          <a:xfrm>
            <a:off x="8510826" y="4425732"/>
            <a:ext cx="5238512" cy="402908"/>
          </a:xfrm>
          <a:prstGeom prst="rect">
            <a:avLst/>
          </a:prstGeom>
          <a:noFill/>
          <a:ln/>
        </p:spPr>
        <p:txBody>
          <a:bodyPr wrap="none" lIns="0" tIns="0" rIns="0" bIns="0" rtlCol="0" anchor="t"/>
          <a:lstStyle/>
          <a:p>
            <a:pPr marL="0" indent="0" algn="l">
              <a:lnSpc>
                <a:spcPts val="3150"/>
              </a:lnSpc>
              <a:buNone/>
            </a:pPr>
            <a:r>
              <a:rPr lang="en-US" sz="2800" b="1" dirty="0">
                <a:solidFill>
                  <a:srgbClr val="D7D4CC"/>
                </a:solidFill>
                <a:latin typeface="Calibri" panose="020F0502020204030204" pitchFamily="34" charset="0"/>
                <a:ea typeface="Calibri" panose="020F0502020204030204" pitchFamily="34" charset="0"/>
                <a:cs typeface="Calibri" panose="020F0502020204030204" pitchFamily="34" charset="0"/>
              </a:rPr>
              <a:t>by Bill Buchanan</a:t>
            </a:r>
            <a:endParaRPr lang="en-US" sz="2800"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alphaModFix amt="20000"/>
          </a:blip>
          <a:srcRect t="21089" b="27855"/>
          <a:stretch>
            <a:fillRect/>
          </a:stretch>
        </p:blipFill>
        <p:spPr>
          <a:xfrm>
            <a:off x="0" y="-1"/>
            <a:ext cx="14630400" cy="8229601"/>
          </a:xfrm>
          <a:prstGeom prst="rect">
            <a:avLst/>
          </a:prstGeom>
        </p:spPr>
      </p:pic>
      <p:sp>
        <p:nvSpPr>
          <p:cNvPr id="4" name="Text 1"/>
          <p:cNvSpPr/>
          <p:nvPr/>
        </p:nvSpPr>
        <p:spPr>
          <a:xfrm>
            <a:off x="445293" y="2578691"/>
            <a:ext cx="13675996" cy="2820353"/>
          </a:xfrm>
          <a:prstGeom prst="rect">
            <a:avLst/>
          </a:prstGeom>
          <a:noFill/>
          <a:ln/>
        </p:spPr>
        <p:txBody>
          <a:bodyPr wrap="square" lIns="0" tIns="0" rIns="0" bIns="0" rtlCol="0" anchor="t"/>
          <a:lstStyle/>
          <a:p>
            <a:pPr marL="0" indent="0" algn="just">
              <a:buNone/>
            </a:pPr>
            <a:r>
              <a:rPr lang="en-US" sz="3200" dirty="0">
                <a:solidFill>
                  <a:srgbClr val="D7D4CC"/>
                </a:solidFill>
                <a:latin typeface="Calibri"/>
              </a:rPr>
              <a:t>Honey Encryption is a revolutionary encryption technique specifically designed to counter brute-force attacks on low entropy keys such as common passwords. Unlike traditional encryption, Honey Encryption generates believable decoy data when incorrect keys are used, making it incredibly difficult for attackers to distinguish between real and fake decrypted content.</a:t>
            </a:r>
          </a:p>
        </p:txBody>
      </p:sp>
      <p:sp>
        <p:nvSpPr>
          <p:cNvPr id="9" name="Text 1"/>
          <p:cNvSpPr/>
          <p:nvPr/>
        </p:nvSpPr>
        <p:spPr>
          <a:xfrm>
            <a:off x="445293" y="1462457"/>
            <a:ext cx="12466947" cy="677860"/>
          </a:xfrm>
          <a:prstGeom prst="rect">
            <a:avLst/>
          </a:prstGeom>
          <a:noFill/>
          <a:ln/>
        </p:spPr>
        <p:txBody>
          <a:bodyPr wrap="square" lIns="0" tIns="0" rIns="0" bIns="0" rtlCol="0" anchor="t"/>
          <a:lstStyle/>
          <a:p>
            <a:pPr marL="0" indent="0" algn="just">
              <a:lnSpc>
                <a:spcPts val="4400"/>
              </a:lnSpc>
              <a:buNone/>
            </a:pPr>
            <a:r>
              <a:rPr lang="en-US" sz="4800" b="1" dirty="0">
                <a:solidFill>
                  <a:schemeClr val="bg1">
                    <a:lumMod val="85000"/>
                  </a:schemeClr>
                </a:solidFill>
                <a:latin typeface="Calibri"/>
                <a:ea typeface="Comfortaa Bold"/>
                <a:cs typeface="Comfortaa Bold" pitchFamily="34" charset="-120"/>
              </a:rPr>
              <a:t>Encryption That Lies.. In a Believable Way!</a:t>
            </a:r>
            <a:endParaRPr lang="en-US" sz="4800" dirty="0">
              <a:solidFill>
                <a:schemeClr val="bg1">
                  <a:lumMod val="85000"/>
                </a:schemeClr>
              </a:solidFill>
              <a:latin typeface="Calibri"/>
              <a:ea typeface="Calibri"/>
              <a:cs typeface="Calibri"/>
            </a:endParaRPr>
          </a:p>
        </p:txBody>
      </p:sp>
      <p:sp>
        <p:nvSpPr>
          <p:cNvPr id="10" name="Text 0"/>
          <p:cNvSpPr/>
          <p:nvPr/>
        </p:nvSpPr>
        <p:spPr>
          <a:xfrm>
            <a:off x="445293" y="923016"/>
            <a:ext cx="5204286" cy="424843"/>
          </a:xfrm>
          <a:prstGeom prst="rect">
            <a:avLst/>
          </a:prstGeom>
          <a:noFill/>
          <a:ln/>
        </p:spPr>
        <p:txBody>
          <a:bodyPr wrap="none" lIns="0" tIns="0" rIns="0" bIns="0" rtlCol="0" anchor="t"/>
          <a:lstStyle/>
          <a:p>
            <a:pPr marL="0" indent="0" algn="just">
              <a:lnSpc>
                <a:spcPts val="2750"/>
              </a:lnSpc>
              <a:buNone/>
            </a:pPr>
            <a:r>
              <a:rPr lang="en-US" sz="3200" b="1" dirty="0">
                <a:solidFill>
                  <a:schemeClr val="bg1">
                    <a:lumMod val="85000"/>
                  </a:schemeClr>
                </a:solidFill>
                <a:latin typeface="Calibri"/>
                <a:ea typeface="Comfortaa Bold"/>
                <a:cs typeface="Comfortaa Bold" pitchFamily="34" charset="-120"/>
              </a:rPr>
              <a:t>What Is Honey Encryption?</a:t>
            </a:r>
            <a:endParaRPr lang="en-US" sz="3200" dirty="0">
              <a:solidFill>
                <a:schemeClr val="bg1">
                  <a:lumMod val="85000"/>
                </a:schemeClr>
              </a:solidFill>
              <a:latin typeface="Calibri"/>
              <a:ea typeface="Comfortaa Bold"/>
              <a:cs typeface="Calibri"/>
            </a:endParaRPr>
          </a:p>
        </p:txBody>
      </p:sp>
      <p:sp>
        <p:nvSpPr>
          <p:cNvPr id="11" name="Shape 14">
            <a:extLst>
              <a:ext uri="{FF2B5EF4-FFF2-40B4-BE49-F238E27FC236}">
                <a16:creationId xmlns:a16="http://schemas.microsoft.com/office/drawing/2014/main" id="{86829242-D635-26D3-0296-23FB8731EC67}"/>
              </a:ext>
            </a:extLst>
          </p:cNvPr>
          <p:cNvSpPr/>
          <p:nvPr/>
        </p:nvSpPr>
        <p:spPr>
          <a:xfrm>
            <a:off x="5122699" y="5600284"/>
            <a:ext cx="4281147" cy="1547514"/>
          </a:xfrm>
          <a:prstGeom prst="roundRect">
            <a:avLst>
              <a:gd name="adj" fmla="val 35298"/>
            </a:avLst>
          </a:prstGeom>
          <a:solidFill>
            <a:srgbClr val="FFE14D"/>
          </a:solidFill>
          <a:ln/>
          <a:effectLst>
            <a:outerShdw blurRad="63500" sx="102000" sy="102000" algn="ctr" rotWithShape="0">
              <a:prstClr val="black">
                <a:alpha val="40000"/>
              </a:prstClr>
            </a:outerShdw>
            <a:reflection blurRad="6350" stA="52000" endA="300" endPos="35000" dir="5400000" sy="-100000" algn="bl" rotWithShape="0"/>
          </a:effectLst>
        </p:spPr>
      </p:sp>
      <p:pic>
        <p:nvPicPr>
          <p:cNvPr id="12" name="Image 0" descr="preencoded.png">
            <a:extLst>
              <a:ext uri="{FF2B5EF4-FFF2-40B4-BE49-F238E27FC236}">
                <a16:creationId xmlns:a16="http://schemas.microsoft.com/office/drawing/2014/main" id="{B8FA5031-F222-AA26-5F5C-514D2A828C14}"/>
              </a:ext>
            </a:extLst>
          </p:cNvPr>
          <p:cNvPicPr>
            <a:picLocks noChangeAspect="1"/>
          </p:cNvPicPr>
          <p:nvPr/>
        </p:nvPicPr>
        <p:blipFill>
          <a:blip r:embed="rId4"/>
          <a:stretch>
            <a:fillRect/>
          </a:stretch>
        </p:blipFill>
        <p:spPr>
          <a:xfrm>
            <a:off x="5214292" y="5888165"/>
            <a:ext cx="489954" cy="391889"/>
          </a:xfrm>
          <a:prstGeom prst="rect">
            <a:avLst/>
          </a:prstGeom>
        </p:spPr>
      </p:pic>
      <p:sp>
        <p:nvSpPr>
          <p:cNvPr id="13" name="Shape 14">
            <a:extLst>
              <a:ext uri="{FF2B5EF4-FFF2-40B4-BE49-F238E27FC236}">
                <a16:creationId xmlns:a16="http://schemas.microsoft.com/office/drawing/2014/main" id="{491B93BD-098B-27D7-0F82-4502ECE511F7}"/>
              </a:ext>
            </a:extLst>
          </p:cNvPr>
          <p:cNvSpPr/>
          <p:nvPr/>
        </p:nvSpPr>
        <p:spPr>
          <a:xfrm>
            <a:off x="9933054" y="5609076"/>
            <a:ext cx="4281147" cy="1141002"/>
          </a:xfrm>
          <a:prstGeom prst="roundRect">
            <a:avLst>
              <a:gd name="adj" fmla="val 35298"/>
            </a:avLst>
          </a:prstGeom>
          <a:solidFill>
            <a:srgbClr val="FFE14D"/>
          </a:solidFill>
          <a:ln/>
          <a:effectLst>
            <a:outerShdw blurRad="63500" sx="102000" sy="102000" algn="ctr" rotWithShape="0">
              <a:prstClr val="black">
                <a:alpha val="40000"/>
              </a:prstClr>
            </a:outerShdw>
            <a:reflection blurRad="6350" stA="52000" endA="300" endPos="35000" dir="5400000" sy="-100000" algn="bl" rotWithShape="0"/>
          </a:effectLst>
        </p:spPr>
      </p:sp>
      <p:pic>
        <p:nvPicPr>
          <p:cNvPr id="14" name="Image 0" descr="preencoded.png">
            <a:extLst>
              <a:ext uri="{FF2B5EF4-FFF2-40B4-BE49-F238E27FC236}">
                <a16:creationId xmlns:a16="http://schemas.microsoft.com/office/drawing/2014/main" id="{46A379D1-5D63-8EE0-AD8F-8EE42442CF59}"/>
              </a:ext>
            </a:extLst>
          </p:cNvPr>
          <p:cNvPicPr>
            <a:picLocks noChangeAspect="1"/>
          </p:cNvPicPr>
          <p:nvPr/>
        </p:nvPicPr>
        <p:blipFill>
          <a:blip r:embed="rId4"/>
          <a:stretch>
            <a:fillRect/>
          </a:stretch>
        </p:blipFill>
        <p:spPr>
          <a:xfrm>
            <a:off x="10044092" y="5870106"/>
            <a:ext cx="489954" cy="391889"/>
          </a:xfrm>
          <a:prstGeom prst="rect">
            <a:avLst/>
          </a:prstGeom>
        </p:spPr>
      </p:pic>
      <p:sp>
        <p:nvSpPr>
          <p:cNvPr id="15" name="Shape 14">
            <a:extLst>
              <a:ext uri="{FF2B5EF4-FFF2-40B4-BE49-F238E27FC236}">
                <a16:creationId xmlns:a16="http://schemas.microsoft.com/office/drawing/2014/main" id="{16DE091E-9B97-8548-80D0-6759B12BCE0A}"/>
              </a:ext>
            </a:extLst>
          </p:cNvPr>
          <p:cNvSpPr/>
          <p:nvPr/>
        </p:nvSpPr>
        <p:spPr>
          <a:xfrm>
            <a:off x="460533" y="5584686"/>
            <a:ext cx="4281147" cy="2307353"/>
          </a:xfrm>
          <a:prstGeom prst="roundRect">
            <a:avLst>
              <a:gd name="adj" fmla="val 35298"/>
            </a:avLst>
          </a:prstGeom>
          <a:solidFill>
            <a:srgbClr val="FFE14D"/>
          </a:solidFill>
          <a:ln/>
          <a:effectLst>
            <a:outerShdw blurRad="63500" sx="102000" sy="102000" algn="ctr" rotWithShape="0">
              <a:prstClr val="black">
                <a:alpha val="40000"/>
              </a:prstClr>
            </a:outerShdw>
            <a:reflection blurRad="6350" stA="52000" endA="300" endPos="35000" dir="5400000" sy="-100000" algn="bl" rotWithShape="0"/>
          </a:effectLst>
        </p:spPr>
      </p:sp>
      <p:pic>
        <p:nvPicPr>
          <p:cNvPr id="16" name="Image 0" descr="preencoded.png">
            <a:extLst>
              <a:ext uri="{FF2B5EF4-FFF2-40B4-BE49-F238E27FC236}">
                <a16:creationId xmlns:a16="http://schemas.microsoft.com/office/drawing/2014/main" id="{CBD12440-AF24-9BCC-C57A-E8B21FF34C1D}"/>
              </a:ext>
            </a:extLst>
          </p:cNvPr>
          <p:cNvPicPr>
            <a:picLocks noChangeAspect="1"/>
          </p:cNvPicPr>
          <p:nvPr/>
        </p:nvPicPr>
        <p:blipFill>
          <a:blip r:embed="rId4"/>
          <a:stretch>
            <a:fillRect/>
          </a:stretch>
        </p:blipFill>
        <p:spPr>
          <a:xfrm>
            <a:off x="635967" y="5994858"/>
            <a:ext cx="489954" cy="391889"/>
          </a:xfrm>
          <a:prstGeom prst="rect">
            <a:avLst/>
          </a:prstGeom>
        </p:spPr>
      </p:pic>
      <p:sp>
        <p:nvSpPr>
          <p:cNvPr id="17" name="TextBox 16">
            <a:extLst>
              <a:ext uri="{FF2B5EF4-FFF2-40B4-BE49-F238E27FC236}">
                <a16:creationId xmlns:a16="http://schemas.microsoft.com/office/drawing/2014/main" id="{E45A4AAD-C63F-016C-6901-AEA5161F878E}"/>
              </a:ext>
            </a:extLst>
          </p:cNvPr>
          <p:cNvSpPr txBox="1"/>
          <p:nvPr/>
        </p:nvSpPr>
        <p:spPr>
          <a:xfrm>
            <a:off x="10654039" y="5702523"/>
            <a:ext cx="3210374" cy="954107"/>
          </a:xfrm>
          <a:prstGeom prst="rect">
            <a:avLst/>
          </a:prstGeom>
          <a:noFill/>
        </p:spPr>
        <p:txBody>
          <a:bodyPr wrap="square" rtlCol="0">
            <a:spAutoFit/>
          </a:bodyPr>
          <a:lstStyle/>
          <a:p>
            <a:pPr>
              <a:buSzPct val="100000"/>
            </a:pPr>
            <a:r>
              <a:rPr lang="en-US" sz="2800" i="1" dirty="0">
                <a:solidFill>
                  <a:schemeClr val="tx1">
                    <a:lumMod val="85000"/>
                    <a:lumOff val="15000"/>
                  </a:schemeClr>
                </a:solidFill>
                <a:latin typeface="Calibri"/>
              </a:rPr>
              <a:t>No more obvious “wrong key” failures </a:t>
            </a:r>
          </a:p>
        </p:txBody>
      </p:sp>
      <p:sp>
        <p:nvSpPr>
          <p:cNvPr id="18" name="TextBox 17">
            <a:extLst>
              <a:ext uri="{FF2B5EF4-FFF2-40B4-BE49-F238E27FC236}">
                <a16:creationId xmlns:a16="http://schemas.microsoft.com/office/drawing/2014/main" id="{864AE954-4251-30DF-AA4C-0EEE55089C3A}"/>
              </a:ext>
            </a:extLst>
          </p:cNvPr>
          <p:cNvSpPr txBox="1"/>
          <p:nvPr/>
        </p:nvSpPr>
        <p:spPr>
          <a:xfrm>
            <a:off x="1332356" y="5584686"/>
            <a:ext cx="3130651" cy="2246769"/>
          </a:xfrm>
          <a:prstGeom prst="rect">
            <a:avLst/>
          </a:prstGeom>
          <a:noFill/>
        </p:spPr>
        <p:txBody>
          <a:bodyPr wrap="square" rtlCol="0">
            <a:spAutoFit/>
          </a:bodyPr>
          <a:lstStyle/>
          <a:p>
            <a:pPr>
              <a:buSzPct val="100000"/>
            </a:pPr>
            <a:r>
              <a:rPr lang="en-US" sz="2800" i="1" dirty="0">
                <a:solidFill>
                  <a:schemeClr val="tx1">
                    <a:lumMod val="85000"/>
                    <a:lumOff val="15000"/>
                  </a:schemeClr>
                </a:solidFill>
                <a:latin typeface="Calibri"/>
              </a:rPr>
              <a:t>Attacker sees what looks like success every time, making brute force attacks ineffective</a:t>
            </a:r>
          </a:p>
        </p:txBody>
      </p:sp>
      <p:sp>
        <p:nvSpPr>
          <p:cNvPr id="8" name="Text 2"/>
          <p:cNvSpPr/>
          <p:nvPr/>
        </p:nvSpPr>
        <p:spPr>
          <a:xfrm>
            <a:off x="5863602" y="5655285"/>
            <a:ext cx="3153627" cy="1462923"/>
          </a:xfrm>
          <a:prstGeom prst="rect">
            <a:avLst/>
          </a:prstGeom>
          <a:noFill/>
          <a:ln/>
        </p:spPr>
        <p:txBody>
          <a:bodyPr wrap="square" lIns="0" tIns="0" rIns="0" bIns="0" rtlCol="0" anchor="t"/>
          <a:lstStyle/>
          <a:p>
            <a:pPr>
              <a:buSzPct val="100000"/>
            </a:pPr>
            <a:r>
              <a:rPr lang="en-US" sz="2800" i="1" dirty="0">
                <a:solidFill>
                  <a:schemeClr val="tx1">
                    <a:lumMod val="85000"/>
                    <a:lumOff val="15000"/>
                  </a:schemeClr>
                </a:solidFill>
                <a:latin typeface="Calibri"/>
              </a:rPr>
              <a:t>Every wrong key decrypts to a fake, but believable output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AAFAAC8A-C9AE-9EBE-0A20-3E08B7F42B79}"/>
              </a:ext>
            </a:extLst>
          </p:cNvPr>
          <p:cNvPicPr>
            <a:picLocks noChangeAspect="1"/>
          </p:cNvPicPr>
          <p:nvPr/>
        </p:nvPicPr>
        <p:blipFill>
          <a:blip r:embed="rId3"/>
          <a:stretch>
            <a:fillRect/>
          </a:stretch>
        </p:blipFill>
        <p:spPr>
          <a:xfrm>
            <a:off x="0" y="0"/>
            <a:ext cx="14630400" cy="8229600"/>
          </a:xfrm>
          <a:prstGeom prst="rect">
            <a:avLst/>
          </a:prstGeom>
        </p:spPr>
      </p:pic>
      <p:sp>
        <p:nvSpPr>
          <p:cNvPr id="15" name="Shape 17">
            <a:extLst>
              <a:ext uri="{FF2B5EF4-FFF2-40B4-BE49-F238E27FC236}">
                <a16:creationId xmlns:a16="http://schemas.microsoft.com/office/drawing/2014/main" id="{9012A924-83E7-A73E-9D79-EC11A9C7A0DE}"/>
              </a:ext>
            </a:extLst>
          </p:cNvPr>
          <p:cNvSpPr/>
          <p:nvPr/>
        </p:nvSpPr>
        <p:spPr>
          <a:xfrm>
            <a:off x="541568" y="4840777"/>
            <a:ext cx="6417695" cy="1234751"/>
          </a:xfrm>
          <a:prstGeom prst="roundRect">
            <a:avLst>
              <a:gd name="adj" fmla="val 17344"/>
            </a:avLst>
          </a:prstGeom>
          <a:solidFill>
            <a:srgbClr val="FFE14D">
              <a:alpha val="90000"/>
            </a:srgbClr>
          </a:solidFill>
          <a:ln/>
        </p:spPr>
      </p:sp>
      <p:sp>
        <p:nvSpPr>
          <p:cNvPr id="10" name="Shape 17">
            <a:extLst>
              <a:ext uri="{FF2B5EF4-FFF2-40B4-BE49-F238E27FC236}">
                <a16:creationId xmlns:a16="http://schemas.microsoft.com/office/drawing/2014/main" id="{7C143487-9D3E-66B8-31D3-B0D720746219}"/>
              </a:ext>
            </a:extLst>
          </p:cNvPr>
          <p:cNvSpPr/>
          <p:nvPr/>
        </p:nvSpPr>
        <p:spPr>
          <a:xfrm>
            <a:off x="541568" y="2538312"/>
            <a:ext cx="6417695" cy="919631"/>
          </a:xfrm>
          <a:prstGeom prst="roundRect">
            <a:avLst>
              <a:gd name="adj" fmla="val 17344"/>
            </a:avLst>
          </a:prstGeom>
          <a:solidFill>
            <a:srgbClr val="FFE14D">
              <a:alpha val="90000"/>
            </a:srgbClr>
          </a:solidFill>
          <a:ln>
            <a:solidFill>
              <a:srgbClr val="27272B"/>
            </a:solidFill>
          </a:ln>
        </p:spPr>
      </p:sp>
      <p:sp>
        <p:nvSpPr>
          <p:cNvPr id="16" name="Shape 17">
            <a:extLst>
              <a:ext uri="{FF2B5EF4-FFF2-40B4-BE49-F238E27FC236}">
                <a16:creationId xmlns:a16="http://schemas.microsoft.com/office/drawing/2014/main" id="{59059CA7-3E9C-8DDD-E1F5-AA8E5A20009E}"/>
              </a:ext>
            </a:extLst>
          </p:cNvPr>
          <p:cNvSpPr/>
          <p:nvPr/>
        </p:nvSpPr>
        <p:spPr>
          <a:xfrm>
            <a:off x="541568" y="3701783"/>
            <a:ext cx="6417695" cy="919631"/>
          </a:xfrm>
          <a:prstGeom prst="roundRect">
            <a:avLst>
              <a:gd name="adj" fmla="val 17344"/>
            </a:avLst>
          </a:prstGeom>
          <a:solidFill>
            <a:srgbClr val="FFE14D">
              <a:alpha val="90000"/>
            </a:srgbClr>
          </a:solidFill>
          <a:ln/>
        </p:spPr>
      </p:sp>
      <p:sp>
        <p:nvSpPr>
          <p:cNvPr id="17" name="Shape 17">
            <a:extLst>
              <a:ext uri="{FF2B5EF4-FFF2-40B4-BE49-F238E27FC236}">
                <a16:creationId xmlns:a16="http://schemas.microsoft.com/office/drawing/2014/main" id="{5BC60A95-5353-8C3A-53A7-4BFEA41AB6E7}"/>
              </a:ext>
            </a:extLst>
          </p:cNvPr>
          <p:cNvSpPr/>
          <p:nvPr/>
        </p:nvSpPr>
        <p:spPr>
          <a:xfrm>
            <a:off x="541568" y="6348312"/>
            <a:ext cx="6417695" cy="919631"/>
          </a:xfrm>
          <a:prstGeom prst="roundRect">
            <a:avLst>
              <a:gd name="adj" fmla="val 17344"/>
            </a:avLst>
          </a:prstGeom>
          <a:solidFill>
            <a:srgbClr val="FFE14D">
              <a:alpha val="90000"/>
            </a:srgbClr>
          </a:solidFill>
          <a:ln/>
        </p:spPr>
        <p:txBody>
          <a:bodyPr/>
          <a:lstStyle/>
          <a:p>
            <a:endParaRPr lang="en-US" dirty="0">
              <a:latin typeface="Calibri" panose="020F0502020204030204" pitchFamily="34" charset="0"/>
              <a:ea typeface="Calibri" panose="020F0502020204030204" pitchFamily="34" charset="0"/>
              <a:cs typeface="Calibri" panose="020F0502020204030204" pitchFamily="34" charset="0"/>
            </a:endParaRPr>
          </a:p>
        </p:txBody>
      </p:sp>
      <p:sp>
        <p:nvSpPr>
          <p:cNvPr id="5" name="Text 2"/>
          <p:cNvSpPr/>
          <p:nvPr/>
        </p:nvSpPr>
        <p:spPr>
          <a:xfrm>
            <a:off x="861740" y="2584934"/>
            <a:ext cx="5810690" cy="4547386"/>
          </a:xfrm>
          <a:prstGeom prst="rect">
            <a:avLst/>
          </a:prstGeom>
          <a:noFill/>
          <a:ln/>
        </p:spPr>
        <p:txBody>
          <a:bodyPr wrap="square" lIns="0" tIns="0" rIns="0" bIns="0" rtlCol="0" anchor="t"/>
          <a:lstStyle/>
          <a:p>
            <a:pPr algn="just">
              <a:lnSpc>
                <a:spcPts val="3000"/>
              </a:lnSpc>
              <a:buSzPct val="100000"/>
            </a:pPr>
            <a:r>
              <a:rPr lang="en-US" sz="2500" i="1" dirty="0">
                <a:solidFill>
                  <a:schemeClr val="tx1">
                    <a:lumMod val="85000"/>
                    <a:lumOff val="15000"/>
                  </a:schemeClr>
                </a:solidFill>
                <a:latin typeface="Calibri" panose="020F0502020204030204" pitchFamily="34" charset="0"/>
                <a:ea typeface="Calibri" panose="020F0502020204030204" pitchFamily="34" charset="0"/>
                <a:cs typeface="Calibri" panose="020F0502020204030204" pitchFamily="34" charset="0"/>
              </a:rPr>
              <a:t>Encrypted data is unreadable without the correct key </a:t>
            </a:r>
          </a:p>
          <a:p>
            <a:pPr algn="just">
              <a:lnSpc>
                <a:spcPts val="3000"/>
              </a:lnSpc>
              <a:buSzPct val="100000"/>
            </a:pPr>
            <a:endParaRPr lang="en-US" sz="2500" i="1" dirty="0">
              <a:solidFill>
                <a:schemeClr val="tx1">
                  <a:lumMod val="85000"/>
                  <a:lumOff val="15000"/>
                </a:schemeClr>
              </a:solidFill>
              <a:latin typeface="Calibri" panose="020F0502020204030204" pitchFamily="34" charset="0"/>
              <a:ea typeface="Calibri" panose="020F0502020204030204" pitchFamily="34" charset="0"/>
              <a:cs typeface="Calibri" panose="020F0502020204030204" pitchFamily="34" charset="0"/>
            </a:endParaRPr>
          </a:p>
          <a:p>
            <a:pPr algn="just">
              <a:lnSpc>
                <a:spcPts val="3000"/>
              </a:lnSpc>
              <a:buSzPct val="100000"/>
            </a:pPr>
            <a:r>
              <a:rPr lang="en-US" sz="2500" i="1" dirty="0">
                <a:solidFill>
                  <a:schemeClr val="tx1">
                    <a:lumMod val="85000"/>
                    <a:lumOff val="15000"/>
                  </a:schemeClr>
                </a:solidFill>
                <a:latin typeface="Calibri" panose="020F0502020204030204" pitchFamily="34" charset="0"/>
                <a:ea typeface="Calibri" panose="020F0502020204030204" pitchFamily="34" charset="0"/>
                <a:cs typeface="Calibri" panose="020F0502020204030204" pitchFamily="34" charset="0"/>
              </a:rPr>
              <a:t>Encryption protects data but it is vulnerable to brute-force attacks</a:t>
            </a:r>
          </a:p>
          <a:p>
            <a:pPr algn="just">
              <a:lnSpc>
                <a:spcPts val="3000"/>
              </a:lnSpc>
              <a:buSzPct val="100000"/>
            </a:pPr>
            <a:endParaRPr lang="en-US" sz="2500" i="1" dirty="0">
              <a:solidFill>
                <a:schemeClr val="tx1">
                  <a:lumMod val="85000"/>
                  <a:lumOff val="15000"/>
                </a:schemeClr>
              </a:solidFill>
              <a:latin typeface="Calibri" panose="020F0502020204030204" pitchFamily="34" charset="0"/>
              <a:ea typeface="Calibri" panose="020F0502020204030204" pitchFamily="34" charset="0"/>
              <a:cs typeface="Calibri" panose="020F0502020204030204" pitchFamily="34" charset="0"/>
            </a:endParaRPr>
          </a:p>
          <a:p>
            <a:pPr algn="just">
              <a:lnSpc>
                <a:spcPts val="3000"/>
              </a:lnSpc>
              <a:buSzPct val="100000"/>
            </a:pPr>
            <a:r>
              <a:rPr lang="en-US" sz="2500" i="1" dirty="0">
                <a:solidFill>
                  <a:schemeClr val="tx1">
                    <a:lumMod val="85000"/>
                    <a:lumOff val="15000"/>
                  </a:schemeClr>
                </a:solidFill>
                <a:latin typeface="Calibri" panose="020F0502020204030204" pitchFamily="34" charset="0"/>
                <a:ea typeface="Calibri" panose="020F0502020204030204" pitchFamily="34" charset="0"/>
                <a:cs typeface="Calibri" panose="020F0502020204030204" pitchFamily="34" charset="0"/>
              </a:rPr>
              <a:t>Attackers can recognize failed decryption attempts because wrong keys produce obvious nonsense outcomes </a:t>
            </a:r>
          </a:p>
          <a:p>
            <a:pPr algn="just">
              <a:lnSpc>
                <a:spcPts val="3000"/>
              </a:lnSpc>
              <a:buSzPct val="100000"/>
            </a:pPr>
            <a:endParaRPr lang="en-US" sz="2500" i="1" dirty="0">
              <a:solidFill>
                <a:schemeClr val="tx1">
                  <a:lumMod val="85000"/>
                  <a:lumOff val="15000"/>
                </a:schemeClr>
              </a:solidFill>
              <a:latin typeface="Calibri" panose="020F0502020204030204" pitchFamily="34" charset="0"/>
              <a:ea typeface="Calibri" panose="020F0502020204030204" pitchFamily="34" charset="0"/>
              <a:cs typeface="Calibri" panose="020F0502020204030204" pitchFamily="34" charset="0"/>
            </a:endParaRPr>
          </a:p>
          <a:p>
            <a:pPr algn="just">
              <a:lnSpc>
                <a:spcPts val="3000"/>
              </a:lnSpc>
              <a:buSzPct val="100000"/>
            </a:pPr>
            <a:r>
              <a:rPr lang="en-US" sz="2500" i="1" dirty="0">
                <a:solidFill>
                  <a:schemeClr val="tx1">
                    <a:lumMod val="85000"/>
                    <a:lumOff val="15000"/>
                  </a:schemeClr>
                </a:solidFill>
                <a:latin typeface="Calibri" panose="020F0502020204030204" pitchFamily="34" charset="0"/>
                <a:ea typeface="Calibri" panose="020F0502020204030204" pitchFamily="34" charset="0"/>
                <a:cs typeface="Calibri" panose="020F0502020204030204" pitchFamily="34" charset="0"/>
              </a:rPr>
              <a:t>Brute-force attacks test millions of keys until something makes sense</a:t>
            </a:r>
          </a:p>
          <a:p>
            <a:pPr marL="342900" indent="-342900" algn="just">
              <a:lnSpc>
                <a:spcPts val="3000"/>
              </a:lnSpc>
              <a:buSzPct val="100000"/>
              <a:buFontTx/>
              <a:buChar char="•"/>
            </a:pPr>
            <a:endParaRPr lang="en-US" sz="2500" i="1" dirty="0">
              <a:solidFill>
                <a:schemeClr val="tx1">
                  <a:lumMod val="85000"/>
                  <a:lumOff val="15000"/>
                </a:schemeClr>
              </a:solidFill>
              <a:latin typeface="Calibri" panose="020F0502020204030204" pitchFamily="34" charset="0"/>
              <a:ea typeface="Calibri" panose="020F0502020204030204" pitchFamily="34" charset="0"/>
              <a:cs typeface="Calibri" panose="020F0502020204030204" pitchFamily="34" charset="0"/>
            </a:endParaRPr>
          </a:p>
          <a:p>
            <a:pPr marL="342900" indent="-342900" algn="just">
              <a:lnSpc>
                <a:spcPts val="3000"/>
              </a:lnSpc>
              <a:buSzPct val="100000"/>
              <a:buFontTx/>
              <a:buChar char="•"/>
            </a:pPr>
            <a:endParaRPr lang="en-US" sz="2500" i="1" dirty="0">
              <a:solidFill>
                <a:schemeClr val="tx1">
                  <a:lumMod val="85000"/>
                  <a:lumOff val="15000"/>
                </a:schemeClr>
              </a:solidFill>
              <a:latin typeface="Calibri" panose="020F0502020204030204" pitchFamily="34" charset="0"/>
              <a:ea typeface="Calibri" panose="020F0502020204030204" pitchFamily="34" charset="0"/>
              <a:cs typeface="Calibri" panose="020F0502020204030204" pitchFamily="34" charset="0"/>
            </a:endParaRPr>
          </a:p>
          <a:p>
            <a:pPr marL="342900" indent="-342900" algn="just">
              <a:lnSpc>
                <a:spcPts val="3000"/>
              </a:lnSpc>
              <a:buSzPct val="100000"/>
              <a:buChar char="•"/>
            </a:pPr>
            <a:endParaRPr lang="en-US" sz="2500" i="1" dirty="0">
              <a:solidFill>
                <a:schemeClr val="tx1">
                  <a:lumMod val="85000"/>
                  <a:lumOff val="15000"/>
                </a:schemeClr>
              </a:solidFill>
              <a:latin typeface="Calibri" panose="020F0502020204030204" pitchFamily="34" charset="0"/>
              <a:ea typeface="Calibri" panose="020F0502020204030204" pitchFamily="34" charset="0"/>
              <a:cs typeface="Calibri" panose="020F0502020204030204" pitchFamily="34" charset="0"/>
            </a:endParaRPr>
          </a:p>
        </p:txBody>
      </p:sp>
      <p:sp>
        <p:nvSpPr>
          <p:cNvPr id="3" name="Text 0"/>
          <p:cNvSpPr/>
          <p:nvPr/>
        </p:nvSpPr>
        <p:spPr>
          <a:xfrm>
            <a:off x="7971145" y="2538312"/>
            <a:ext cx="4417351" cy="459531"/>
          </a:xfrm>
          <a:prstGeom prst="rect">
            <a:avLst/>
          </a:prstGeom>
          <a:noFill/>
          <a:ln/>
        </p:spPr>
        <p:txBody>
          <a:bodyPr wrap="none" lIns="0" tIns="0" rIns="0" bIns="0" rtlCol="0" anchor="t"/>
          <a:lstStyle/>
          <a:p>
            <a:pPr marL="0" indent="0" algn="l">
              <a:lnSpc>
                <a:spcPts val="2600"/>
              </a:lnSpc>
              <a:buNone/>
            </a:pPr>
            <a:r>
              <a:rPr lang="en-US" sz="3200" b="1" dirty="0">
                <a:solidFill>
                  <a:srgbClr val="FFE14D"/>
                </a:solidFill>
                <a:latin typeface="Calibri" panose="020F0502020204030204" pitchFamily="34" charset="0"/>
                <a:ea typeface="Calibri" panose="020F0502020204030204" pitchFamily="34" charset="0"/>
                <a:cs typeface="Calibri" panose="020F0502020204030204" pitchFamily="34" charset="0"/>
              </a:rPr>
              <a:t>The Encryption Challenge</a:t>
            </a:r>
            <a:endParaRPr lang="en-US" sz="3200" dirty="0">
              <a:latin typeface="Calibri" panose="020F0502020204030204" pitchFamily="34" charset="0"/>
              <a:ea typeface="Calibri" panose="020F0502020204030204" pitchFamily="34" charset="0"/>
              <a:cs typeface="Calibri" panose="020F0502020204030204" pitchFamily="34" charset="0"/>
            </a:endParaRPr>
          </a:p>
        </p:txBody>
      </p:sp>
      <p:sp>
        <p:nvSpPr>
          <p:cNvPr id="4" name="Text 1"/>
          <p:cNvSpPr/>
          <p:nvPr/>
        </p:nvSpPr>
        <p:spPr>
          <a:xfrm>
            <a:off x="507516" y="921551"/>
            <a:ext cx="12472521" cy="1328737"/>
          </a:xfrm>
          <a:prstGeom prst="rect">
            <a:avLst/>
          </a:prstGeom>
          <a:noFill/>
          <a:ln/>
        </p:spPr>
        <p:txBody>
          <a:bodyPr wrap="square" lIns="0" tIns="0" rIns="0" bIns="0" rtlCol="0" anchor="t"/>
          <a:lstStyle/>
          <a:p>
            <a:pPr marL="0" indent="0" algn="l">
              <a:lnSpc>
                <a:spcPts val="5200"/>
              </a:lnSpc>
              <a:buNone/>
            </a:pPr>
            <a:r>
              <a:rPr lang="en-US" sz="6000" b="1" dirty="0">
                <a:solidFill>
                  <a:schemeClr val="bg1">
                    <a:lumMod val="85000"/>
                  </a:schemeClr>
                </a:solidFill>
                <a:latin typeface="Calibri" panose="020F0502020204030204" pitchFamily="34" charset="0"/>
                <a:ea typeface="Calibri" panose="020F0502020204030204" pitchFamily="34" charset="0"/>
                <a:cs typeface="Calibri" panose="020F0502020204030204" pitchFamily="34" charset="0"/>
              </a:rPr>
              <a:t>Traditional Encryption Weaknesses</a:t>
            </a:r>
            <a:endParaRPr lang="en-US" sz="6000" dirty="0">
              <a:solidFill>
                <a:schemeClr val="bg1">
                  <a:lumMod val="85000"/>
                </a:schemeClr>
              </a:solidFill>
              <a:latin typeface="Calibri" panose="020F0502020204030204" pitchFamily="34" charset="0"/>
              <a:ea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8BF4C090-2256-47DE-9837-D436F033877A}"/>
              </a:ext>
            </a:extLst>
          </p:cNvPr>
          <p:cNvSpPr txBox="1"/>
          <p:nvPr/>
        </p:nvSpPr>
        <p:spPr>
          <a:xfrm>
            <a:off x="7934717" y="3047576"/>
            <a:ext cx="6266985" cy="4031873"/>
          </a:xfrm>
          <a:prstGeom prst="rect">
            <a:avLst/>
          </a:prstGeom>
          <a:noFill/>
        </p:spPr>
        <p:txBody>
          <a:bodyPr wrap="square">
            <a:spAutoFit/>
          </a:bodyPr>
          <a:lstStyle/>
          <a:p>
            <a:pPr marL="0" indent="0" algn="just">
              <a:buNone/>
            </a:pPr>
            <a:r>
              <a:rPr lang="en-US" sz="3200" dirty="0">
                <a:solidFill>
                  <a:srgbClr val="D7D4CC"/>
                </a:solidFill>
                <a:latin typeface="Calibri" panose="020F0502020204030204" pitchFamily="34" charset="0"/>
                <a:ea typeface="Calibri" panose="020F0502020204030204" pitchFamily="34" charset="0"/>
                <a:cs typeface="Calibri" panose="020F0502020204030204" pitchFamily="34" charset="0"/>
              </a:rPr>
              <a:t>Traditional encryption methods are highly vulnerable especially when users choose weak passwords. With enough computing power, brute-force attacks can test all possible keys until the correct one is found, as attackers can easily identify a legitimate decryption.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201875" y="0"/>
            <a:ext cx="5486400" cy="8229600"/>
          </a:xfrm>
          <a:prstGeom prst="rect">
            <a:avLst/>
          </a:prstGeom>
          <a:effectLst>
            <a:softEdge rad="63500"/>
          </a:effectLst>
        </p:spPr>
      </p:pic>
      <p:sp>
        <p:nvSpPr>
          <p:cNvPr id="3" name="Text 0"/>
          <p:cNvSpPr/>
          <p:nvPr/>
        </p:nvSpPr>
        <p:spPr>
          <a:xfrm>
            <a:off x="967621" y="610884"/>
            <a:ext cx="7295317" cy="1048941"/>
          </a:xfrm>
          <a:prstGeom prst="rect">
            <a:avLst/>
          </a:prstGeom>
          <a:noFill/>
          <a:ln/>
        </p:spPr>
        <p:txBody>
          <a:bodyPr wrap="square" lIns="0" tIns="0" rIns="0" bIns="0" rtlCol="0" anchor="t"/>
          <a:lstStyle/>
          <a:p>
            <a:pPr marL="0" indent="0" algn="just">
              <a:lnSpc>
                <a:spcPts val="4100"/>
              </a:lnSpc>
              <a:buNone/>
            </a:pPr>
            <a:r>
              <a:rPr lang="en-US" sz="4800" b="1" dirty="0">
                <a:solidFill>
                  <a:schemeClr val="bg1">
                    <a:lumMod val="85000"/>
                  </a:schemeClr>
                </a:solidFill>
                <a:latin typeface="Calibri" panose="020F0502020204030204" pitchFamily="34" charset="0"/>
                <a:ea typeface="Calibri" panose="020F0502020204030204" pitchFamily="34" charset="0"/>
                <a:cs typeface="Calibri" panose="020F0502020204030204" pitchFamily="34" charset="0"/>
              </a:rPr>
              <a:t>Advantages Over Traditional Encryption</a:t>
            </a:r>
            <a:endParaRPr lang="en-US" sz="4800" dirty="0">
              <a:solidFill>
                <a:schemeClr val="bg1">
                  <a:lumMod val="85000"/>
                </a:schemeClr>
              </a:solidFill>
              <a:latin typeface="Calibri" panose="020F0502020204030204" pitchFamily="34" charset="0"/>
              <a:ea typeface="Calibri" panose="020F0502020204030204" pitchFamily="34" charset="0"/>
              <a:cs typeface="Calibri" panose="020F0502020204030204" pitchFamily="34" charset="0"/>
            </a:endParaRPr>
          </a:p>
        </p:txBody>
      </p:sp>
      <p:sp>
        <p:nvSpPr>
          <p:cNvPr id="4" name="Shape 1"/>
          <p:cNvSpPr/>
          <p:nvPr/>
        </p:nvSpPr>
        <p:spPr>
          <a:xfrm>
            <a:off x="881063" y="2125623"/>
            <a:ext cx="424815" cy="424815"/>
          </a:xfrm>
          <a:prstGeom prst="roundRect">
            <a:avLst>
              <a:gd name="adj" fmla="val 66673"/>
            </a:avLst>
          </a:prstGeom>
          <a:solidFill>
            <a:srgbClr val="46464A"/>
          </a:solidFill>
          <a:ln/>
        </p:spPr>
      </p:sp>
      <p:pic>
        <p:nvPicPr>
          <p:cNvPr id="5" name="Image 1" descr="preencoded.png"/>
          <p:cNvPicPr>
            <a:picLocks noChangeAspect="1"/>
          </p:cNvPicPr>
          <p:nvPr/>
        </p:nvPicPr>
        <p:blipFill>
          <a:blip r:embed="rId4">
            <a:duotone>
              <a:prstClr val="black"/>
              <a:schemeClr val="accent4">
                <a:tint val="45000"/>
                <a:satMod val="400000"/>
              </a:schemeClr>
            </a:duotone>
          </a:blip>
          <a:stretch>
            <a:fillRect/>
          </a:stretch>
        </p:blipFill>
        <p:spPr>
          <a:xfrm>
            <a:off x="967621" y="2180689"/>
            <a:ext cx="251698" cy="314682"/>
          </a:xfrm>
          <a:prstGeom prst="rect">
            <a:avLst/>
          </a:prstGeom>
        </p:spPr>
      </p:pic>
      <p:sp>
        <p:nvSpPr>
          <p:cNvPr id="6" name="Text 2"/>
          <p:cNvSpPr/>
          <p:nvPr/>
        </p:nvSpPr>
        <p:spPr>
          <a:xfrm>
            <a:off x="1494592" y="2190512"/>
            <a:ext cx="2098000" cy="262176"/>
          </a:xfrm>
          <a:prstGeom prst="rect">
            <a:avLst/>
          </a:prstGeom>
          <a:noFill/>
          <a:ln/>
        </p:spPr>
        <p:txBody>
          <a:bodyPr wrap="none" lIns="0" tIns="0" rIns="0" bIns="0" rtlCol="0" anchor="t"/>
          <a:lstStyle/>
          <a:p>
            <a:pPr marL="0" indent="0" algn="just">
              <a:lnSpc>
                <a:spcPts val="2050"/>
              </a:lnSpc>
              <a:buNone/>
            </a:pPr>
            <a:r>
              <a:rPr lang="en-US" sz="2800" b="1" dirty="0">
                <a:solidFill>
                  <a:srgbClr val="FFE14D"/>
                </a:solidFill>
                <a:latin typeface="Calibri" panose="020F0502020204030204" pitchFamily="34" charset="0"/>
                <a:ea typeface="Calibri" panose="020F0502020204030204" pitchFamily="34" charset="0"/>
                <a:cs typeface="Calibri" panose="020F0502020204030204" pitchFamily="34" charset="0"/>
              </a:rPr>
              <a:t>Enhanced Security</a:t>
            </a:r>
            <a:endParaRPr lang="en-US" sz="2800" dirty="0">
              <a:solidFill>
                <a:srgbClr val="FFE14D"/>
              </a:solidFill>
              <a:latin typeface="Calibri" panose="020F0502020204030204" pitchFamily="34" charset="0"/>
              <a:ea typeface="Calibri" panose="020F0502020204030204" pitchFamily="34" charset="0"/>
              <a:cs typeface="Calibri" panose="020F0502020204030204" pitchFamily="34" charset="0"/>
            </a:endParaRPr>
          </a:p>
        </p:txBody>
      </p:sp>
      <p:sp>
        <p:nvSpPr>
          <p:cNvPr id="7" name="Text 3"/>
          <p:cNvSpPr/>
          <p:nvPr/>
        </p:nvSpPr>
        <p:spPr>
          <a:xfrm>
            <a:off x="1494592" y="2531191"/>
            <a:ext cx="7458788" cy="933331"/>
          </a:xfrm>
          <a:prstGeom prst="rect">
            <a:avLst/>
          </a:prstGeom>
          <a:noFill/>
          <a:ln/>
        </p:spPr>
        <p:txBody>
          <a:bodyPr wrap="square" lIns="0" tIns="0" rIns="0" bIns="0" rtlCol="0" anchor="t"/>
          <a:lstStyle/>
          <a:p>
            <a:pPr algn="just">
              <a:lnSpc>
                <a:spcPts val="2350"/>
              </a:lnSpc>
            </a:pPr>
            <a:r>
              <a:rPr lang="en-US" sz="2600" dirty="0">
                <a:solidFill>
                  <a:srgbClr val="D7D4CC"/>
                </a:solidFill>
                <a:latin typeface="Calibri" panose="020F0502020204030204" pitchFamily="34" charset="0"/>
                <a:ea typeface="Calibri" panose="020F0502020204030204" pitchFamily="34" charset="0"/>
                <a:cs typeface="Calibri" panose="020F0502020204030204" pitchFamily="34" charset="0"/>
              </a:rPr>
              <a:t>Offers security beyond conventional brute-force bounds, making it significantly harder for attackers.</a:t>
            </a:r>
            <a:endParaRPr lang="en-US" sz="2600" dirty="0">
              <a:latin typeface="Calibri" panose="020F0502020204030204" pitchFamily="34" charset="0"/>
              <a:ea typeface="Calibri" panose="020F0502020204030204" pitchFamily="34" charset="0"/>
              <a:cs typeface="Calibri" panose="020F0502020204030204" pitchFamily="34" charset="0"/>
            </a:endParaRPr>
          </a:p>
        </p:txBody>
      </p:sp>
      <p:sp>
        <p:nvSpPr>
          <p:cNvPr id="8" name="Shape 4"/>
          <p:cNvSpPr/>
          <p:nvPr/>
        </p:nvSpPr>
        <p:spPr>
          <a:xfrm>
            <a:off x="881063" y="3546503"/>
            <a:ext cx="424815" cy="424815"/>
          </a:xfrm>
          <a:prstGeom prst="roundRect">
            <a:avLst>
              <a:gd name="adj" fmla="val 66673"/>
            </a:avLst>
          </a:prstGeom>
          <a:solidFill>
            <a:srgbClr val="46464A"/>
          </a:solidFill>
          <a:ln/>
        </p:spPr>
      </p:sp>
      <p:pic>
        <p:nvPicPr>
          <p:cNvPr id="9" name="Image 2" descr="preencoded.png"/>
          <p:cNvPicPr>
            <a:picLocks noChangeAspect="1"/>
          </p:cNvPicPr>
          <p:nvPr/>
        </p:nvPicPr>
        <p:blipFill>
          <a:blip r:embed="rId5">
            <a:duotone>
              <a:prstClr val="black"/>
              <a:schemeClr val="accent4">
                <a:tint val="45000"/>
                <a:satMod val="400000"/>
              </a:schemeClr>
            </a:duotone>
          </a:blip>
          <a:stretch>
            <a:fillRect/>
          </a:stretch>
        </p:blipFill>
        <p:spPr>
          <a:xfrm>
            <a:off x="982861" y="3586330"/>
            <a:ext cx="251698" cy="314682"/>
          </a:xfrm>
          <a:prstGeom prst="rect">
            <a:avLst/>
          </a:prstGeom>
        </p:spPr>
      </p:pic>
      <p:sp>
        <p:nvSpPr>
          <p:cNvPr id="10" name="Text 5"/>
          <p:cNvSpPr/>
          <p:nvPr/>
        </p:nvSpPr>
        <p:spPr>
          <a:xfrm>
            <a:off x="1494592" y="3634542"/>
            <a:ext cx="4200152" cy="329208"/>
          </a:xfrm>
          <a:prstGeom prst="rect">
            <a:avLst/>
          </a:prstGeom>
          <a:noFill/>
          <a:ln/>
        </p:spPr>
        <p:txBody>
          <a:bodyPr wrap="none" lIns="0" tIns="0" rIns="0" bIns="0" rtlCol="0" anchor="t"/>
          <a:lstStyle/>
          <a:p>
            <a:pPr marL="0" indent="0" algn="just">
              <a:lnSpc>
                <a:spcPts val="2050"/>
              </a:lnSpc>
              <a:buNone/>
            </a:pPr>
            <a:r>
              <a:rPr lang="en-US" sz="2800" b="1" dirty="0">
                <a:solidFill>
                  <a:srgbClr val="FFE14D"/>
                </a:solidFill>
                <a:latin typeface="Calibri" panose="020F0502020204030204" pitchFamily="34" charset="0"/>
                <a:ea typeface="Calibri" panose="020F0502020204030204" pitchFamily="34" charset="0"/>
                <a:cs typeface="Calibri" panose="020F0502020204030204" pitchFamily="34" charset="0"/>
              </a:rPr>
              <a:t>Low Entropy Key Protection</a:t>
            </a:r>
            <a:endParaRPr lang="en-US" sz="2800" dirty="0">
              <a:solidFill>
                <a:srgbClr val="FFE14D"/>
              </a:solidFill>
              <a:latin typeface="Calibri" panose="020F0502020204030204" pitchFamily="34" charset="0"/>
              <a:ea typeface="Calibri" panose="020F0502020204030204" pitchFamily="34" charset="0"/>
              <a:cs typeface="Calibri" panose="020F0502020204030204" pitchFamily="34" charset="0"/>
            </a:endParaRPr>
          </a:p>
        </p:txBody>
      </p:sp>
      <p:sp>
        <p:nvSpPr>
          <p:cNvPr id="11" name="Text 6"/>
          <p:cNvSpPr/>
          <p:nvPr/>
        </p:nvSpPr>
        <p:spPr>
          <a:xfrm>
            <a:off x="1494592" y="3940496"/>
            <a:ext cx="6768346" cy="604123"/>
          </a:xfrm>
          <a:prstGeom prst="rect">
            <a:avLst/>
          </a:prstGeom>
          <a:noFill/>
          <a:ln/>
        </p:spPr>
        <p:txBody>
          <a:bodyPr wrap="square" lIns="0" tIns="0" rIns="0" bIns="0" rtlCol="0" anchor="t"/>
          <a:lstStyle/>
          <a:p>
            <a:pPr marL="0" indent="0" algn="just">
              <a:lnSpc>
                <a:spcPts val="2350"/>
              </a:lnSpc>
              <a:buNone/>
            </a:pPr>
            <a:r>
              <a:rPr lang="en-US" sz="2600" dirty="0">
                <a:solidFill>
                  <a:srgbClr val="D7D4CC"/>
                </a:solidFill>
                <a:latin typeface="Calibri" panose="020F0502020204030204" pitchFamily="34" charset="0"/>
                <a:ea typeface="Calibri" panose="020F0502020204030204" pitchFamily="34" charset="0"/>
                <a:cs typeface="Calibri" panose="020F0502020204030204" pitchFamily="34" charset="0"/>
              </a:rPr>
              <a:t>Provides robust protection for low entropy keys, such as user-chosen passwords.</a:t>
            </a:r>
            <a:endParaRPr lang="en-US" sz="2600" dirty="0">
              <a:latin typeface="Calibri" panose="020F0502020204030204" pitchFamily="34" charset="0"/>
              <a:ea typeface="Calibri" panose="020F0502020204030204" pitchFamily="34" charset="0"/>
              <a:cs typeface="Calibri" panose="020F0502020204030204" pitchFamily="34" charset="0"/>
            </a:endParaRPr>
          </a:p>
        </p:txBody>
      </p:sp>
      <p:sp>
        <p:nvSpPr>
          <p:cNvPr id="12" name="Shape 7"/>
          <p:cNvSpPr/>
          <p:nvPr/>
        </p:nvSpPr>
        <p:spPr>
          <a:xfrm>
            <a:off x="881063" y="4995673"/>
            <a:ext cx="424815" cy="424815"/>
          </a:xfrm>
          <a:prstGeom prst="roundRect">
            <a:avLst>
              <a:gd name="adj" fmla="val 66673"/>
            </a:avLst>
          </a:prstGeom>
          <a:solidFill>
            <a:srgbClr val="46464A"/>
          </a:solidFill>
          <a:ln/>
        </p:spPr>
      </p:sp>
      <p:pic>
        <p:nvPicPr>
          <p:cNvPr id="13" name="Image 3" descr="preencoded.png"/>
          <p:cNvPicPr>
            <a:picLocks noChangeAspect="1"/>
          </p:cNvPicPr>
          <p:nvPr/>
        </p:nvPicPr>
        <p:blipFill>
          <a:blip r:embed="rId6">
            <a:duotone>
              <a:prstClr val="black"/>
              <a:schemeClr val="accent4">
                <a:tint val="45000"/>
                <a:satMod val="400000"/>
              </a:schemeClr>
            </a:duotone>
          </a:blip>
          <a:stretch>
            <a:fillRect/>
          </a:stretch>
        </p:blipFill>
        <p:spPr>
          <a:xfrm>
            <a:off x="982861" y="5050739"/>
            <a:ext cx="251698" cy="314682"/>
          </a:xfrm>
          <a:prstGeom prst="rect">
            <a:avLst/>
          </a:prstGeom>
        </p:spPr>
      </p:pic>
      <p:sp>
        <p:nvSpPr>
          <p:cNvPr id="14" name="Text 8"/>
          <p:cNvSpPr/>
          <p:nvPr/>
        </p:nvSpPr>
        <p:spPr>
          <a:xfrm>
            <a:off x="1494592" y="4995673"/>
            <a:ext cx="2707018" cy="327065"/>
          </a:xfrm>
          <a:prstGeom prst="rect">
            <a:avLst/>
          </a:prstGeom>
          <a:noFill/>
          <a:ln/>
        </p:spPr>
        <p:txBody>
          <a:bodyPr wrap="none" lIns="0" tIns="0" rIns="0" bIns="0" rtlCol="0" anchor="t"/>
          <a:lstStyle/>
          <a:p>
            <a:pPr marL="0" indent="0" algn="just">
              <a:lnSpc>
                <a:spcPts val="2050"/>
              </a:lnSpc>
              <a:buNone/>
            </a:pPr>
            <a:r>
              <a:rPr lang="en-US" sz="2800" b="1" dirty="0">
                <a:solidFill>
                  <a:srgbClr val="FFE14D"/>
                </a:solidFill>
                <a:latin typeface="Calibri" panose="020F0502020204030204" pitchFamily="34" charset="0"/>
                <a:ea typeface="Calibri" panose="020F0502020204030204" pitchFamily="34" charset="0"/>
                <a:cs typeface="Calibri" panose="020F0502020204030204" pitchFamily="34" charset="0"/>
              </a:rPr>
              <a:t>Partial Key Hedge</a:t>
            </a:r>
            <a:endParaRPr lang="en-US" sz="2800" dirty="0">
              <a:solidFill>
                <a:srgbClr val="FFE14D"/>
              </a:solidFill>
              <a:latin typeface="Calibri" panose="020F0502020204030204" pitchFamily="34" charset="0"/>
              <a:ea typeface="Calibri" panose="020F0502020204030204" pitchFamily="34" charset="0"/>
              <a:cs typeface="Calibri" panose="020F0502020204030204" pitchFamily="34" charset="0"/>
            </a:endParaRPr>
          </a:p>
        </p:txBody>
      </p:sp>
      <p:sp>
        <p:nvSpPr>
          <p:cNvPr id="15" name="Text 9"/>
          <p:cNvSpPr/>
          <p:nvPr/>
        </p:nvSpPr>
        <p:spPr>
          <a:xfrm>
            <a:off x="1494592" y="5320216"/>
            <a:ext cx="6768346" cy="604123"/>
          </a:xfrm>
          <a:prstGeom prst="rect">
            <a:avLst/>
          </a:prstGeom>
          <a:noFill/>
          <a:ln/>
        </p:spPr>
        <p:txBody>
          <a:bodyPr wrap="square" lIns="0" tIns="0" rIns="0" bIns="0" rtlCol="0" anchor="t"/>
          <a:lstStyle/>
          <a:p>
            <a:pPr marL="0" indent="0" algn="just">
              <a:lnSpc>
                <a:spcPts val="2350"/>
              </a:lnSpc>
              <a:buNone/>
            </a:pPr>
            <a:r>
              <a:rPr lang="en-US" sz="2600" dirty="0">
                <a:solidFill>
                  <a:srgbClr val="D7D4CC"/>
                </a:solidFill>
                <a:latin typeface="Calibri" panose="020F0502020204030204" pitchFamily="34" charset="0"/>
                <a:ea typeface="Calibri" panose="020F0502020204030204" pitchFamily="34" charset="0"/>
                <a:cs typeface="Calibri" panose="020F0502020204030204" pitchFamily="34" charset="0"/>
              </a:rPr>
              <a:t>Acts as a hedge against partial key disclosure, adding another layer of defense.</a:t>
            </a:r>
            <a:endParaRPr lang="en-US" sz="2600" dirty="0">
              <a:latin typeface="Calibri" panose="020F0502020204030204" pitchFamily="34" charset="0"/>
              <a:ea typeface="Calibri" panose="020F0502020204030204" pitchFamily="34" charset="0"/>
              <a:cs typeface="Calibri" panose="020F0502020204030204" pitchFamily="34" charset="0"/>
            </a:endParaRPr>
          </a:p>
        </p:txBody>
      </p:sp>
      <p:sp>
        <p:nvSpPr>
          <p:cNvPr id="16" name="Shape 10"/>
          <p:cNvSpPr/>
          <p:nvPr/>
        </p:nvSpPr>
        <p:spPr>
          <a:xfrm>
            <a:off x="881063" y="6270437"/>
            <a:ext cx="424815" cy="424815"/>
          </a:xfrm>
          <a:prstGeom prst="roundRect">
            <a:avLst>
              <a:gd name="adj" fmla="val 66673"/>
            </a:avLst>
          </a:prstGeom>
          <a:solidFill>
            <a:srgbClr val="46464A"/>
          </a:solidFill>
          <a:ln/>
        </p:spPr>
      </p:sp>
      <p:pic>
        <p:nvPicPr>
          <p:cNvPr id="17" name="Image 4" descr="preencoded.png"/>
          <p:cNvPicPr>
            <a:picLocks noChangeAspect="1"/>
          </p:cNvPicPr>
          <p:nvPr/>
        </p:nvPicPr>
        <p:blipFill>
          <a:blip r:embed="rId7">
            <a:duotone>
              <a:prstClr val="black"/>
              <a:schemeClr val="accent4">
                <a:tint val="45000"/>
                <a:satMod val="400000"/>
              </a:schemeClr>
            </a:duotone>
          </a:blip>
          <a:stretch>
            <a:fillRect/>
          </a:stretch>
        </p:blipFill>
        <p:spPr>
          <a:xfrm>
            <a:off x="967621" y="6325504"/>
            <a:ext cx="251698" cy="314682"/>
          </a:xfrm>
          <a:prstGeom prst="rect">
            <a:avLst/>
          </a:prstGeom>
        </p:spPr>
      </p:pic>
      <p:sp>
        <p:nvSpPr>
          <p:cNvPr id="18" name="Text 11"/>
          <p:cNvSpPr/>
          <p:nvPr/>
        </p:nvSpPr>
        <p:spPr>
          <a:xfrm>
            <a:off x="1494592" y="6335326"/>
            <a:ext cx="2104311" cy="262176"/>
          </a:xfrm>
          <a:prstGeom prst="rect">
            <a:avLst/>
          </a:prstGeom>
          <a:noFill/>
          <a:ln/>
        </p:spPr>
        <p:txBody>
          <a:bodyPr wrap="none" lIns="0" tIns="0" rIns="0" bIns="0" rtlCol="0" anchor="t"/>
          <a:lstStyle/>
          <a:p>
            <a:pPr marL="0" indent="0" algn="just">
              <a:lnSpc>
                <a:spcPts val="2050"/>
              </a:lnSpc>
              <a:buNone/>
            </a:pPr>
            <a:r>
              <a:rPr lang="en-US" sz="2800" b="1" dirty="0">
                <a:solidFill>
                  <a:srgbClr val="FFE14D"/>
                </a:solidFill>
                <a:latin typeface="Calibri" panose="020F0502020204030204" pitchFamily="34" charset="0"/>
                <a:ea typeface="Calibri" panose="020F0502020204030204" pitchFamily="34" charset="0"/>
                <a:cs typeface="Calibri" panose="020F0502020204030204" pitchFamily="34" charset="0"/>
              </a:rPr>
              <a:t>Resource Diversion</a:t>
            </a:r>
            <a:endParaRPr lang="en-US" sz="2800" dirty="0">
              <a:solidFill>
                <a:srgbClr val="FFE14D"/>
              </a:solidFill>
              <a:latin typeface="Calibri" panose="020F0502020204030204" pitchFamily="34" charset="0"/>
              <a:ea typeface="Calibri" panose="020F0502020204030204" pitchFamily="34" charset="0"/>
              <a:cs typeface="Calibri" panose="020F0502020204030204" pitchFamily="34" charset="0"/>
            </a:endParaRPr>
          </a:p>
        </p:txBody>
      </p:sp>
      <p:sp>
        <p:nvSpPr>
          <p:cNvPr id="19" name="Text 12"/>
          <p:cNvSpPr/>
          <p:nvPr/>
        </p:nvSpPr>
        <p:spPr>
          <a:xfrm>
            <a:off x="1494592" y="6641280"/>
            <a:ext cx="7336892" cy="992680"/>
          </a:xfrm>
          <a:prstGeom prst="rect">
            <a:avLst/>
          </a:prstGeom>
          <a:noFill/>
          <a:ln/>
        </p:spPr>
        <p:txBody>
          <a:bodyPr wrap="square" lIns="0" tIns="0" rIns="0" bIns="0" rtlCol="0" anchor="t"/>
          <a:lstStyle/>
          <a:p>
            <a:pPr algn="just">
              <a:lnSpc>
                <a:spcPts val="2350"/>
              </a:lnSpc>
            </a:pPr>
            <a:r>
              <a:rPr lang="en-US" sz="2600" dirty="0">
                <a:solidFill>
                  <a:srgbClr val="D7D4CC"/>
                </a:solidFill>
                <a:latin typeface="Calibri" panose="020F0502020204030204" pitchFamily="34" charset="0"/>
                <a:ea typeface="Calibri" panose="020F0502020204030204" pitchFamily="34" charset="0"/>
                <a:cs typeface="Calibri" panose="020F0502020204030204" pitchFamily="34" charset="0"/>
              </a:rPr>
              <a:t>Makes determining correct decryption extremely difficult, forcing attackers to waste resources on false positives. Adds security even when data is exposed</a:t>
            </a:r>
          </a:p>
          <a:p>
            <a:pPr marL="0" indent="0" algn="just">
              <a:lnSpc>
                <a:spcPts val="2350"/>
              </a:lnSpc>
              <a:buNone/>
            </a:pPr>
            <a:endParaRPr lang="en-US" sz="2600"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81063" y="1458397"/>
            <a:ext cx="5759768" cy="699254"/>
          </a:xfrm>
          <a:prstGeom prst="rect">
            <a:avLst/>
          </a:prstGeom>
          <a:noFill/>
          <a:ln/>
        </p:spPr>
        <p:txBody>
          <a:bodyPr wrap="none" lIns="0" tIns="0" rIns="0" bIns="0" rtlCol="0" anchor="t"/>
          <a:lstStyle/>
          <a:p>
            <a:pPr marL="0" indent="0" algn="l">
              <a:lnSpc>
                <a:spcPts val="5500"/>
              </a:lnSpc>
              <a:buNone/>
            </a:pPr>
            <a:r>
              <a:rPr lang="en-US" sz="4800" b="1" dirty="0">
                <a:solidFill>
                  <a:schemeClr val="bg1">
                    <a:lumMod val="85000"/>
                  </a:schemeClr>
                </a:solidFill>
                <a:latin typeface="Calibri"/>
                <a:ea typeface="Calibri"/>
                <a:cs typeface="Calibri"/>
              </a:rPr>
              <a:t>A Practical Example</a:t>
            </a:r>
            <a:endParaRPr lang="en-US" sz="4800" dirty="0">
              <a:solidFill>
                <a:schemeClr val="bg1">
                  <a:lumMod val="85000"/>
                </a:schemeClr>
              </a:solidFill>
              <a:latin typeface="Calibri"/>
              <a:ea typeface="Calibri"/>
              <a:cs typeface="Calibri"/>
            </a:endParaRPr>
          </a:p>
        </p:txBody>
      </p:sp>
      <p:sp>
        <p:nvSpPr>
          <p:cNvPr id="3" name="Shape 1"/>
          <p:cNvSpPr/>
          <p:nvPr/>
        </p:nvSpPr>
        <p:spPr>
          <a:xfrm>
            <a:off x="881063" y="2661166"/>
            <a:ext cx="12868275" cy="2190750"/>
          </a:xfrm>
          <a:prstGeom prst="roundRect">
            <a:avLst>
              <a:gd name="adj" fmla="val 17238"/>
            </a:avLst>
          </a:prstGeom>
          <a:noFill/>
          <a:ln w="15240">
            <a:solidFill>
              <a:srgbClr val="FFFFFF">
                <a:alpha val="24000"/>
              </a:srgbClr>
            </a:solidFill>
            <a:prstDash val="solid"/>
          </a:ln>
        </p:spPr>
      </p:sp>
      <p:sp>
        <p:nvSpPr>
          <p:cNvPr id="4" name="Shape 2"/>
          <p:cNvSpPr/>
          <p:nvPr/>
        </p:nvSpPr>
        <p:spPr>
          <a:xfrm>
            <a:off x="896302" y="2676406"/>
            <a:ext cx="12837795" cy="720090"/>
          </a:xfrm>
          <a:prstGeom prst="round2SameRect">
            <a:avLst/>
          </a:prstGeom>
          <a:solidFill>
            <a:srgbClr val="FFFFFF">
              <a:alpha val="4000"/>
            </a:srgbClr>
          </a:solidFill>
          <a:ln/>
          <a:effectLst>
            <a:softEdge rad="127000"/>
          </a:effectLst>
        </p:spPr>
      </p:sp>
      <p:sp>
        <p:nvSpPr>
          <p:cNvPr id="5" name="Text 3"/>
          <p:cNvSpPr/>
          <p:nvPr/>
        </p:nvSpPr>
        <p:spPr>
          <a:xfrm>
            <a:off x="1148239" y="2834997"/>
            <a:ext cx="2216944" cy="402908"/>
          </a:xfrm>
          <a:prstGeom prst="rect">
            <a:avLst/>
          </a:prstGeom>
          <a:noFill/>
          <a:ln/>
        </p:spPr>
        <p:txBody>
          <a:bodyPr wrap="none" lIns="0" tIns="0" rIns="0" bIns="0" rtlCol="0" anchor="t"/>
          <a:lstStyle/>
          <a:p>
            <a:pPr marL="0" indent="0" algn="l">
              <a:lnSpc>
                <a:spcPts val="3150"/>
              </a:lnSpc>
              <a:buNone/>
            </a:pPr>
            <a:r>
              <a:rPr lang="en-US" sz="2400" b="1" dirty="0">
                <a:solidFill>
                  <a:srgbClr val="D7D4CC"/>
                </a:solidFill>
                <a:latin typeface="Calibri"/>
                <a:ea typeface="Calibri"/>
                <a:cs typeface="Calibri"/>
              </a:rPr>
              <a:t>Attempt</a:t>
            </a:r>
            <a:endParaRPr lang="en-US" sz="2400" dirty="0">
              <a:latin typeface="Calibri"/>
              <a:ea typeface="Calibri"/>
              <a:cs typeface="Calibri"/>
            </a:endParaRPr>
          </a:p>
        </p:txBody>
      </p:sp>
      <p:sp>
        <p:nvSpPr>
          <p:cNvPr id="6" name="Text 4"/>
          <p:cNvSpPr/>
          <p:nvPr/>
        </p:nvSpPr>
        <p:spPr>
          <a:xfrm>
            <a:off x="3876199" y="2834997"/>
            <a:ext cx="2599492" cy="402908"/>
          </a:xfrm>
          <a:prstGeom prst="rect">
            <a:avLst/>
          </a:prstGeom>
          <a:noFill/>
          <a:ln/>
        </p:spPr>
        <p:txBody>
          <a:bodyPr wrap="none" lIns="0" tIns="0" rIns="0" bIns="0" rtlCol="0" anchor="t"/>
          <a:lstStyle/>
          <a:p>
            <a:pPr marL="0" indent="0" algn="l">
              <a:lnSpc>
                <a:spcPts val="3150"/>
              </a:lnSpc>
              <a:buNone/>
            </a:pPr>
            <a:r>
              <a:rPr lang="en-US" sz="2400" b="1" dirty="0">
                <a:solidFill>
                  <a:srgbClr val="D7D4CC"/>
                </a:solidFill>
                <a:latin typeface="Calibri"/>
                <a:ea typeface="Calibri"/>
                <a:cs typeface="Calibri"/>
              </a:rPr>
              <a:t>Key 1 (Wrong)</a:t>
            </a:r>
            <a:endParaRPr lang="en-US" sz="2400" dirty="0">
              <a:latin typeface="Calibri"/>
              <a:ea typeface="Calibri"/>
              <a:cs typeface="Calibri"/>
            </a:endParaRPr>
          </a:p>
        </p:txBody>
      </p:sp>
      <p:sp>
        <p:nvSpPr>
          <p:cNvPr id="7" name="Text 5"/>
          <p:cNvSpPr/>
          <p:nvPr/>
        </p:nvSpPr>
        <p:spPr>
          <a:xfrm>
            <a:off x="6986707" y="2834997"/>
            <a:ext cx="2797254" cy="402908"/>
          </a:xfrm>
          <a:prstGeom prst="rect">
            <a:avLst/>
          </a:prstGeom>
          <a:noFill/>
          <a:ln/>
        </p:spPr>
        <p:txBody>
          <a:bodyPr wrap="none" lIns="0" tIns="0" rIns="0" bIns="0" rtlCol="0" anchor="t"/>
          <a:lstStyle/>
          <a:p>
            <a:pPr marL="0" indent="0" algn="l">
              <a:lnSpc>
                <a:spcPts val="3150"/>
              </a:lnSpc>
              <a:buNone/>
            </a:pPr>
            <a:r>
              <a:rPr lang="en-US" sz="2400" b="1" dirty="0">
                <a:solidFill>
                  <a:srgbClr val="D7D4CC"/>
                </a:solidFill>
                <a:latin typeface="Calibri"/>
                <a:ea typeface="Calibri"/>
                <a:cs typeface="Calibri"/>
              </a:rPr>
              <a:t>Key 2 (Wrong)</a:t>
            </a:r>
            <a:endParaRPr lang="en-US" sz="2400" dirty="0">
              <a:latin typeface="Calibri"/>
              <a:ea typeface="Calibri"/>
              <a:cs typeface="Calibri"/>
            </a:endParaRPr>
          </a:p>
        </p:txBody>
      </p:sp>
      <p:sp>
        <p:nvSpPr>
          <p:cNvPr id="8" name="Text 6"/>
          <p:cNvSpPr/>
          <p:nvPr/>
        </p:nvSpPr>
        <p:spPr>
          <a:xfrm>
            <a:off x="10294977" y="2834997"/>
            <a:ext cx="3187422" cy="402908"/>
          </a:xfrm>
          <a:prstGeom prst="rect">
            <a:avLst/>
          </a:prstGeom>
          <a:noFill/>
          <a:ln/>
        </p:spPr>
        <p:txBody>
          <a:bodyPr wrap="none" lIns="0" tIns="0" rIns="0" bIns="0" rtlCol="0" anchor="t"/>
          <a:lstStyle/>
          <a:p>
            <a:pPr marL="0" indent="0" algn="l">
              <a:lnSpc>
                <a:spcPts val="3150"/>
              </a:lnSpc>
              <a:buNone/>
            </a:pPr>
            <a:r>
              <a:rPr lang="en-US" sz="2400" b="1" dirty="0">
                <a:solidFill>
                  <a:srgbClr val="D7D4CC"/>
                </a:solidFill>
                <a:latin typeface="Calibri"/>
                <a:ea typeface="Calibri"/>
                <a:cs typeface="Calibri"/>
              </a:rPr>
              <a:t>Key 3 (Correct)</a:t>
            </a:r>
            <a:endParaRPr lang="en-US" sz="2400" dirty="0">
              <a:latin typeface="Calibri"/>
              <a:ea typeface="Calibri"/>
              <a:cs typeface="Calibri"/>
            </a:endParaRPr>
          </a:p>
        </p:txBody>
      </p:sp>
      <p:sp>
        <p:nvSpPr>
          <p:cNvPr id="9" name="Shape 7"/>
          <p:cNvSpPr/>
          <p:nvPr/>
        </p:nvSpPr>
        <p:spPr>
          <a:xfrm>
            <a:off x="896302" y="3396496"/>
            <a:ext cx="12837795" cy="720090"/>
          </a:xfrm>
          <a:prstGeom prst="rect">
            <a:avLst/>
          </a:prstGeom>
          <a:solidFill>
            <a:srgbClr val="000000">
              <a:alpha val="4000"/>
            </a:srgbClr>
          </a:solidFill>
          <a:ln/>
        </p:spPr>
      </p:sp>
      <p:sp>
        <p:nvSpPr>
          <p:cNvPr id="10" name="Text 8"/>
          <p:cNvSpPr/>
          <p:nvPr/>
        </p:nvSpPr>
        <p:spPr>
          <a:xfrm>
            <a:off x="1135713" y="3555087"/>
            <a:ext cx="2517568" cy="402908"/>
          </a:xfrm>
          <a:prstGeom prst="rect">
            <a:avLst/>
          </a:prstGeom>
          <a:noFill/>
          <a:ln/>
        </p:spPr>
        <p:txBody>
          <a:bodyPr wrap="none" lIns="0" tIns="0" rIns="0" bIns="0" rtlCol="0" anchor="t"/>
          <a:lstStyle/>
          <a:p>
            <a:pPr marL="0" indent="0" algn="l">
              <a:lnSpc>
                <a:spcPts val="3150"/>
              </a:lnSpc>
              <a:buNone/>
            </a:pPr>
            <a:r>
              <a:rPr lang="en-US" sz="2400" b="1" dirty="0">
                <a:solidFill>
                  <a:srgbClr val="D7D4CC"/>
                </a:solidFill>
                <a:latin typeface="Calibri"/>
                <a:ea typeface="Calibri"/>
                <a:cs typeface="Calibri"/>
              </a:rPr>
              <a:t>Decrypted Output</a:t>
            </a:r>
            <a:endParaRPr lang="en-US" sz="2400" dirty="0">
              <a:latin typeface="Calibri"/>
              <a:ea typeface="Calibri"/>
              <a:cs typeface="Calibri"/>
            </a:endParaRPr>
          </a:p>
        </p:txBody>
      </p:sp>
      <p:sp>
        <p:nvSpPr>
          <p:cNvPr id="11" name="Text 9"/>
          <p:cNvSpPr/>
          <p:nvPr/>
        </p:nvSpPr>
        <p:spPr>
          <a:xfrm>
            <a:off x="3938829" y="3555087"/>
            <a:ext cx="2699700" cy="402908"/>
          </a:xfrm>
          <a:prstGeom prst="rect">
            <a:avLst/>
          </a:prstGeom>
          <a:noFill/>
          <a:ln/>
        </p:spPr>
        <p:txBody>
          <a:bodyPr wrap="none" lIns="0" tIns="0" rIns="0" bIns="0" rtlCol="0" anchor="t"/>
          <a:lstStyle/>
          <a:p>
            <a:pPr marL="0" indent="0" algn="l">
              <a:lnSpc>
                <a:spcPts val="3150"/>
              </a:lnSpc>
              <a:buNone/>
            </a:pPr>
            <a:r>
              <a:rPr lang="en-US" sz="2400" dirty="0">
                <a:solidFill>
                  <a:srgbClr val="D7D4CC"/>
                </a:solidFill>
                <a:latin typeface="Calibri"/>
                <a:ea typeface="Calibri"/>
                <a:cs typeface="Calibri"/>
              </a:rPr>
              <a:t>5219 8851 1243 9031</a:t>
            </a:r>
            <a:endParaRPr lang="en-US" sz="2400" dirty="0">
              <a:latin typeface="Calibri"/>
              <a:ea typeface="Calibri"/>
              <a:cs typeface="Calibri"/>
            </a:endParaRPr>
          </a:p>
        </p:txBody>
      </p:sp>
      <p:sp>
        <p:nvSpPr>
          <p:cNvPr id="12" name="Text 10"/>
          <p:cNvSpPr/>
          <p:nvPr/>
        </p:nvSpPr>
        <p:spPr>
          <a:xfrm>
            <a:off x="6986707" y="3555087"/>
            <a:ext cx="2797254" cy="402908"/>
          </a:xfrm>
          <a:prstGeom prst="rect">
            <a:avLst/>
          </a:prstGeom>
          <a:noFill/>
          <a:ln/>
        </p:spPr>
        <p:txBody>
          <a:bodyPr wrap="none" lIns="0" tIns="0" rIns="0" bIns="0" rtlCol="0" anchor="t"/>
          <a:lstStyle/>
          <a:p>
            <a:pPr marL="0" indent="0" algn="l">
              <a:lnSpc>
                <a:spcPts val="3150"/>
              </a:lnSpc>
              <a:buNone/>
            </a:pPr>
            <a:r>
              <a:rPr lang="en-US" sz="2400" dirty="0">
                <a:solidFill>
                  <a:srgbClr val="D7D4CC"/>
                </a:solidFill>
                <a:latin typeface="Calibri"/>
                <a:ea typeface="Calibri"/>
                <a:cs typeface="Calibri"/>
              </a:rPr>
              <a:t>5219 6783 1129 8840</a:t>
            </a:r>
            <a:endParaRPr lang="en-US" sz="2400" dirty="0">
              <a:latin typeface="Calibri"/>
              <a:ea typeface="Calibri"/>
              <a:cs typeface="Calibri"/>
            </a:endParaRPr>
          </a:p>
        </p:txBody>
      </p:sp>
      <p:sp>
        <p:nvSpPr>
          <p:cNvPr id="13" name="Text 11"/>
          <p:cNvSpPr/>
          <p:nvPr/>
        </p:nvSpPr>
        <p:spPr>
          <a:xfrm>
            <a:off x="10294977" y="3555087"/>
            <a:ext cx="3187422" cy="402908"/>
          </a:xfrm>
          <a:prstGeom prst="rect">
            <a:avLst/>
          </a:prstGeom>
          <a:noFill/>
          <a:ln/>
        </p:spPr>
        <p:txBody>
          <a:bodyPr wrap="none" lIns="0" tIns="0" rIns="0" bIns="0" rtlCol="0" anchor="t"/>
          <a:lstStyle/>
          <a:p>
            <a:pPr marL="0" indent="0" algn="l">
              <a:lnSpc>
                <a:spcPts val="3150"/>
              </a:lnSpc>
              <a:buNone/>
            </a:pPr>
            <a:r>
              <a:rPr lang="en-US" sz="2400" dirty="0">
                <a:solidFill>
                  <a:srgbClr val="D7D4CC"/>
                </a:solidFill>
                <a:latin typeface="Calibri"/>
                <a:ea typeface="Calibri"/>
                <a:cs typeface="Calibri"/>
              </a:rPr>
              <a:t>5219 6007 2389 2201</a:t>
            </a:r>
            <a:endParaRPr lang="en-US" sz="2400" dirty="0">
              <a:latin typeface="Calibri"/>
              <a:ea typeface="Calibri"/>
              <a:cs typeface="Calibri"/>
            </a:endParaRPr>
          </a:p>
        </p:txBody>
      </p:sp>
      <p:sp>
        <p:nvSpPr>
          <p:cNvPr id="14" name="Shape 12"/>
          <p:cNvSpPr/>
          <p:nvPr/>
        </p:nvSpPr>
        <p:spPr>
          <a:xfrm>
            <a:off x="896302" y="4131100"/>
            <a:ext cx="12837795" cy="720090"/>
          </a:xfrm>
          <a:prstGeom prst="rect">
            <a:avLst/>
          </a:prstGeom>
          <a:solidFill>
            <a:srgbClr val="FFFFFF">
              <a:alpha val="4000"/>
            </a:srgbClr>
          </a:solidFill>
          <a:ln/>
          <a:effectLst>
            <a:softEdge rad="127000"/>
          </a:effectLst>
        </p:spPr>
      </p:sp>
      <p:sp>
        <p:nvSpPr>
          <p:cNvPr id="15" name="Text 13"/>
          <p:cNvSpPr/>
          <p:nvPr/>
        </p:nvSpPr>
        <p:spPr>
          <a:xfrm>
            <a:off x="1135713" y="4275177"/>
            <a:ext cx="2630302" cy="402908"/>
          </a:xfrm>
          <a:prstGeom prst="rect">
            <a:avLst/>
          </a:prstGeom>
          <a:noFill/>
          <a:ln/>
        </p:spPr>
        <p:txBody>
          <a:bodyPr wrap="none" lIns="0" tIns="0" rIns="0" bIns="0" rtlCol="0" anchor="t"/>
          <a:lstStyle/>
          <a:p>
            <a:pPr marL="0" indent="0" algn="l">
              <a:lnSpc>
                <a:spcPts val="3150"/>
              </a:lnSpc>
              <a:buNone/>
            </a:pPr>
            <a:r>
              <a:rPr lang="en-US" sz="2400" b="1" dirty="0">
                <a:solidFill>
                  <a:srgbClr val="D7D4CC"/>
                </a:solidFill>
                <a:latin typeface="Calibri"/>
                <a:ea typeface="Calibri"/>
                <a:cs typeface="Calibri"/>
              </a:rPr>
              <a:t>Outcome ?</a:t>
            </a:r>
            <a:endParaRPr lang="en-US" sz="2400" dirty="0">
              <a:latin typeface="Calibri"/>
              <a:ea typeface="Calibri"/>
              <a:cs typeface="Calibri"/>
            </a:endParaRPr>
          </a:p>
        </p:txBody>
      </p:sp>
      <p:sp>
        <p:nvSpPr>
          <p:cNvPr id="16" name="Text 14"/>
          <p:cNvSpPr/>
          <p:nvPr/>
        </p:nvSpPr>
        <p:spPr>
          <a:xfrm>
            <a:off x="3876199" y="4275177"/>
            <a:ext cx="2599492" cy="402908"/>
          </a:xfrm>
          <a:prstGeom prst="rect">
            <a:avLst/>
          </a:prstGeom>
          <a:noFill/>
          <a:ln/>
        </p:spPr>
        <p:txBody>
          <a:bodyPr wrap="none" lIns="0" tIns="0" rIns="0" bIns="0" rtlCol="0" anchor="t"/>
          <a:lstStyle/>
          <a:p>
            <a:pPr marL="0" indent="0" algn="l">
              <a:lnSpc>
                <a:spcPts val="3150"/>
              </a:lnSpc>
              <a:buNone/>
            </a:pPr>
            <a:r>
              <a:rPr lang="en-US" sz="2400" dirty="0">
                <a:solidFill>
                  <a:srgbClr val="000000"/>
                </a:solidFill>
                <a:latin typeface="Calibri"/>
                <a:ea typeface="Calibri"/>
                <a:cs typeface="Calibri"/>
              </a:rPr>
              <a:t>❌</a:t>
            </a:r>
            <a:r>
              <a:rPr lang="en-US" sz="2400" dirty="0">
                <a:solidFill>
                  <a:srgbClr val="D7D4CC"/>
                </a:solidFill>
                <a:latin typeface="Calibri"/>
                <a:ea typeface="Calibri"/>
                <a:cs typeface="Calibri"/>
              </a:rPr>
              <a:t> Fake</a:t>
            </a:r>
            <a:endParaRPr lang="en-US" sz="2400" dirty="0">
              <a:latin typeface="Calibri"/>
              <a:ea typeface="Calibri"/>
              <a:cs typeface="Calibri"/>
            </a:endParaRPr>
          </a:p>
        </p:txBody>
      </p:sp>
      <p:sp>
        <p:nvSpPr>
          <p:cNvPr id="17" name="Text 15"/>
          <p:cNvSpPr/>
          <p:nvPr/>
        </p:nvSpPr>
        <p:spPr>
          <a:xfrm>
            <a:off x="6986707" y="4275177"/>
            <a:ext cx="2797254" cy="402908"/>
          </a:xfrm>
          <a:prstGeom prst="rect">
            <a:avLst/>
          </a:prstGeom>
          <a:noFill/>
          <a:ln/>
        </p:spPr>
        <p:txBody>
          <a:bodyPr wrap="none" lIns="0" tIns="0" rIns="0" bIns="0" rtlCol="0" anchor="t"/>
          <a:lstStyle/>
          <a:p>
            <a:pPr marL="0" indent="0" algn="l">
              <a:lnSpc>
                <a:spcPts val="3150"/>
              </a:lnSpc>
              <a:buNone/>
            </a:pPr>
            <a:r>
              <a:rPr lang="en-US" sz="2400" dirty="0">
                <a:solidFill>
                  <a:srgbClr val="000000"/>
                </a:solidFill>
                <a:latin typeface="Calibri"/>
                <a:ea typeface="Calibri"/>
                <a:cs typeface="Calibri"/>
              </a:rPr>
              <a:t>❌</a:t>
            </a:r>
            <a:r>
              <a:rPr lang="en-US" sz="2400" dirty="0">
                <a:solidFill>
                  <a:srgbClr val="D7D4CC"/>
                </a:solidFill>
                <a:latin typeface="Calibri"/>
                <a:ea typeface="Calibri"/>
                <a:cs typeface="Calibri"/>
              </a:rPr>
              <a:t> Fake</a:t>
            </a:r>
            <a:endParaRPr lang="en-US" sz="2400" dirty="0">
              <a:latin typeface="Calibri"/>
              <a:ea typeface="Calibri"/>
              <a:cs typeface="Calibri"/>
            </a:endParaRPr>
          </a:p>
        </p:txBody>
      </p:sp>
      <p:sp>
        <p:nvSpPr>
          <p:cNvPr id="18" name="Text 16"/>
          <p:cNvSpPr/>
          <p:nvPr/>
        </p:nvSpPr>
        <p:spPr>
          <a:xfrm>
            <a:off x="10294977" y="4275177"/>
            <a:ext cx="3187422" cy="402908"/>
          </a:xfrm>
          <a:prstGeom prst="rect">
            <a:avLst/>
          </a:prstGeom>
          <a:noFill/>
          <a:ln/>
        </p:spPr>
        <p:txBody>
          <a:bodyPr wrap="none" lIns="0" tIns="0" rIns="0" bIns="0" rtlCol="0" anchor="t"/>
          <a:lstStyle/>
          <a:p>
            <a:pPr marL="0" indent="0" algn="l">
              <a:lnSpc>
                <a:spcPts val="3150"/>
              </a:lnSpc>
              <a:buNone/>
            </a:pPr>
            <a:r>
              <a:rPr lang="en-US" sz="2400" dirty="0">
                <a:solidFill>
                  <a:srgbClr val="000000"/>
                </a:solidFill>
                <a:latin typeface="Calibri"/>
                <a:ea typeface="Calibri"/>
                <a:cs typeface="Calibri"/>
              </a:rPr>
              <a:t>✅</a:t>
            </a:r>
            <a:r>
              <a:rPr lang="en-US" sz="2400" dirty="0">
                <a:solidFill>
                  <a:srgbClr val="D7D4CC"/>
                </a:solidFill>
                <a:latin typeface="Calibri"/>
                <a:ea typeface="Calibri"/>
                <a:cs typeface="Calibri"/>
              </a:rPr>
              <a:t> Real</a:t>
            </a:r>
            <a:endParaRPr lang="en-US" sz="2400" dirty="0">
              <a:latin typeface="Calibri"/>
              <a:ea typeface="Calibri"/>
              <a:cs typeface="Calibri"/>
            </a:endParaRPr>
          </a:p>
        </p:txBody>
      </p:sp>
      <p:sp>
        <p:nvSpPr>
          <p:cNvPr id="19" name="Shape 17"/>
          <p:cNvSpPr/>
          <p:nvPr/>
        </p:nvSpPr>
        <p:spPr>
          <a:xfrm>
            <a:off x="881063" y="5887403"/>
            <a:ext cx="6127075" cy="1069896"/>
          </a:xfrm>
          <a:prstGeom prst="roundRect">
            <a:avLst>
              <a:gd name="adj" fmla="val 35298"/>
            </a:avLst>
          </a:prstGeom>
          <a:solidFill>
            <a:srgbClr val="FFE14D"/>
          </a:solidFill>
          <a:ln/>
        </p:spPr>
      </p:sp>
      <p:pic>
        <p:nvPicPr>
          <p:cNvPr id="20" name="Image 0" descr="preencoded.png"/>
          <p:cNvPicPr>
            <a:picLocks noChangeAspect="1"/>
          </p:cNvPicPr>
          <p:nvPr/>
        </p:nvPicPr>
        <p:blipFill>
          <a:blip r:embed="rId3"/>
          <a:stretch>
            <a:fillRect/>
          </a:stretch>
        </p:blipFill>
        <p:spPr>
          <a:xfrm>
            <a:off x="1132761" y="6263641"/>
            <a:ext cx="314682" cy="251698"/>
          </a:xfrm>
          <a:prstGeom prst="rect">
            <a:avLst/>
          </a:prstGeom>
        </p:spPr>
      </p:pic>
      <p:sp>
        <p:nvSpPr>
          <p:cNvPr id="21" name="Text 18"/>
          <p:cNvSpPr/>
          <p:nvPr/>
        </p:nvSpPr>
        <p:spPr>
          <a:xfrm>
            <a:off x="1699141" y="6201966"/>
            <a:ext cx="5170033" cy="402908"/>
          </a:xfrm>
          <a:prstGeom prst="rect">
            <a:avLst/>
          </a:prstGeom>
          <a:noFill/>
          <a:ln/>
        </p:spPr>
        <p:txBody>
          <a:bodyPr wrap="none" lIns="0" tIns="0" rIns="0" bIns="0" rtlCol="0" anchor="t"/>
          <a:lstStyle/>
          <a:p>
            <a:pPr marL="0" indent="0" algn="l">
              <a:lnSpc>
                <a:spcPts val="3150"/>
              </a:lnSpc>
              <a:buNone/>
            </a:pPr>
            <a:r>
              <a:rPr lang="en-US" sz="2800" i="1" dirty="0">
                <a:solidFill>
                  <a:srgbClr val="27272B"/>
                </a:solidFill>
                <a:latin typeface="Calibri"/>
                <a:ea typeface="Calibri"/>
                <a:cs typeface="Calibri"/>
              </a:rPr>
              <a:t>To an attacker, they all look valid.</a:t>
            </a:r>
          </a:p>
        </p:txBody>
      </p:sp>
      <p:sp>
        <p:nvSpPr>
          <p:cNvPr id="22" name="Shape 19"/>
          <p:cNvSpPr/>
          <p:nvPr/>
        </p:nvSpPr>
        <p:spPr>
          <a:xfrm>
            <a:off x="7629882" y="5887403"/>
            <a:ext cx="6127075" cy="1069896"/>
          </a:xfrm>
          <a:prstGeom prst="roundRect">
            <a:avLst>
              <a:gd name="adj" fmla="val 35298"/>
            </a:avLst>
          </a:prstGeom>
          <a:solidFill>
            <a:srgbClr val="FFE14D"/>
          </a:solidFill>
          <a:ln/>
        </p:spPr>
      </p:sp>
      <p:pic>
        <p:nvPicPr>
          <p:cNvPr id="23" name="Image 1" descr="preencoded.png"/>
          <p:cNvPicPr>
            <a:picLocks noChangeAspect="1"/>
          </p:cNvPicPr>
          <p:nvPr/>
        </p:nvPicPr>
        <p:blipFill>
          <a:blip r:embed="rId3"/>
          <a:stretch>
            <a:fillRect/>
          </a:stretch>
        </p:blipFill>
        <p:spPr>
          <a:xfrm>
            <a:off x="7881580" y="6263641"/>
            <a:ext cx="314682" cy="251698"/>
          </a:xfrm>
          <a:prstGeom prst="rect">
            <a:avLst/>
          </a:prstGeom>
        </p:spPr>
      </p:pic>
      <p:sp>
        <p:nvSpPr>
          <p:cNvPr id="24" name="Text 20"/>
          <p:cNvSpPr/>
          <p:nvPr/>
        </p:nvSpPr>
        <p:spPr>
          <a:xfrm>
            <a:off x="8447961" y="6201966"/>
            <a:ext cx="5170033" cy="402908"/>
          </a:xfrm>
          <a:prstGeom prst="rect">
            <a:avLst/>
          </a:prstGeom>
          <a:noFill/>
          <a:ln/>
        </p:spPr>
        <p:txBody>
          <a:bodyPr wrap="none" lIns="0" tIns="0" rIns="0" bIns="0" rtlCol="0" anchor="t"/>
          <a:lstStyle/>
          <a:p>
            <a:pPr marL="0" indent="0" algn="l">
              <a:lnSpc>
                <a:spcPts val="3150"/>
              </a:lnSpc>
              <a:buNone/>
            </a:pPr>
            <a:r>
              <a:rPr lang="en-US" sz="2800" i="1" dirty="0">
                <a:solidFill>
                  <a:srgbClr val="27272B"/>
                </a:solidFill>
                <a:latin typeface="Calibri"/>
                <a:ea typeface="Calibri"/>
                <a:cs typeface="Calibri"/>
              </a:rPr>
              <a:t>No clues point to the real message</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81063" y="830878"/>
            <a:ext cx="8580596" cy="699254"/>
          </a:xfrm>
          <a:prstGeom prst="rect">
            <a:avLst/>
          </a:prstGeom>
          <a:noFill/>
          <a:ln/>
        </p:spPr>
        <p:txBody>
          <a:bodyPr wrap="none" lIns="0" tIns="0" rIns="0" bIns="0" rtlCol="0" anchor="t"/>
          <a:lstStyle/>
          <a:p>
            <a:pPr marL="0" indent="0" algn="l">
              <a:lnSpc>
                <a:spcPts val="5500"/>
              </a:lnSpc>
              <a:buNone/>
            </a:pPr>
            <a:r>
              <a:rPr lang="en-US" sz="4400" b="1" dirty="0">
                <a:solidFill>
                  <a:schemeClr val="bg1">
                    <a:lumMod val="85000"/>
                  </a:schemeClr>
                </a:solidFill>
                <a:latin typeface="Calibri"/>
                <a:ea typeface="Calibri"/>
                <a:cs typeface="Calibri"/>
              </a:rPr>
              <a:t>Benefits of Honey Encryption</a:t>
            </a:r>
            <a:endParaRPr lang="en-US" sz="4400" dirty="0">
              <a:solidFill>
                <a:schemeClr val="bg1">
                  <a:lumMod val="85000"/>
                </a:schemeClr>
              </a:solidFill>
              <a:latin typeface="Calibri"/>
              <a:ea typeface="Calibri"/>
              <a:cs typeface="Calibri"/>
            </a:endParaRPr>
          </a:p>
        </p:txBody>
      </p:sp>
      <p:sp>
        <p:nvSpPr>
          <p:cNvPr id="3" name="Shape 1"/>
          <p:cNvSpPr/>
          <p:nvPr/>
        </p:nvSpPr>
        <p:spPr>
          <a:xfrm>
            <a:off x="881063" y="2129883"/>
            <a:ext cx="12868275" cy="3312795"/>
          </a:xfrm>
          <a:prstGeom prst="roundRect">
            <a:avLst>
              <a:gd name="adj" fmla="val 11400"/>
            </a:avLst>
          </a:prstGeom>
          <a:noFill/>
          <a:ln w="15240">
            <a:solidFill>
              <a:srgbClr val="FFFFFF">
                <a:alpha val="24000"/>
              </a:srgbClr>
            </a:solidFill>
            <a:prstDash val="solid"/>
          </a:ln>
        </p:spPr>
      </p:sp>
      <p:sp>
        <p:nvSpPr>
          <p:cNvPr id="4" name="Shape 2"/>
          <p:cNvSpPr/>
          <p:nvPr/>
        </p:nvSpPr>
        <p:spPr>
          <a:xfrm>
            <a:off x="896302" y="2145123"/>
            <a:ext cx="12837795" cy="820579"/>
          </a:xfrm>
          <a:prstGeom prst="round2SameRect">
            <a:avLst/>
          </a:prstGeom>
          <a:solidFill>
            <a:srgbClr val="FFFFFF">
              <a:alpha val="4000"/>
            </a:srgbClr>
          </a:solidFill>
          <a:ln/>
          <a:effectLst>
            <a:softEdge rad="127000"/>
          </a:effectLst>
        </p:spPr>
      </p:sp>
      <p:sp>
        <p:nvSpPr>
          <p:cNvPr id="5" name="Text 3"/>
          <p:cNvSpPr/>
          <p:nvPr/>
        </p:nvSpPr>
        <p:spPr>
          <a:xfrm>
            <a:off x="1148120" y="2303714"/>
            <a:ext cx="5303163" cy="503396"/>
          </a:xfrm>
          <a:prstGeom prst="rect">
            <a:avLst/>
          </a:prstGeom>
          <a:noFill/>
          <a:ln/>
        </p:spPr>
        <p:txBody>
          <a:bodyPr wrap="none" lIns="0" tIns="0" rIns="0" bIns="0" rtlCol="0" anchor="t"/>
          <a:lstStyle/>
          <a:p>
            <a:pPr marL="0" indent="0" algn="l">
              <a:lnSpc>
                <a:spcPts val="3950"/>
              </a:lnSpc>
              <a:buNone/>
            </a:pPr>
            <a:r>
              <a:rPr lang="en-US" sz="2400" dirty="0">
                <a:solidFill>
                  <a:srgbClr val="FFE14D"/>
                </a:solidFill>
                <a:latin typeface="Calibri"/>
                <a:ea typeface="Calibri"/>
                <a:cs typeface="Calibri"/>
              </a:rPr>
              <a:t>🔓 Traditional Encryption</a:t>
            </a:r>
          </a:p>
        </p:txBody>
      </p:sp>
      <p:sp>
        <p:nvSpPr>
          <p:cNvPr id="6" name="Text 4"/>
          <p:cNvSpPr/>
          <p:nvPr/>
        </p:nvSpPr>
        <p:spPr>
          <a:xfrm>
            <a:off x="6962299" y="2303714"/>
            <a:ext cx="6520101" cy="503396"/>
          </a:xfrm>
          <a:prstGeom prst="rect">
            <a:avLst/>
          </a:prstGeom>
          <a:noFill/>
          <a:ln/>
        </p:spPr>
        <p:txBody>
          <a:bodyPr wrap="none" lIns="0" tIns="0" rIns="0" bIns="0" rtlCol="0" anchor="t"/>
          <a:lstStyle/>
          <a:p>
            <a:pPr marL="0" indent="0" algn="ctr">
              <a:lnSpc>
                <a:spcPts val="3950"/>
              </a:lnSpc>
              <a:buNone/>
            </a:pPr>
            <a:r>
              <a:rPr lang="en-US" sz="2400" dirty="0">
                <a:solidFill>
                  <a:srgbClr val="FFE14D"/>
                </a:solidFill>
                <a:latin typeface="Calibri"/>
                <a:ea typeface="Calibri"/>
                <a:cs typeface="Calibri"/>
              </a:rPr>
              <a:t>Honey Encryption</a:t>
            </a:r>
          </a:p>
        </p:txBody>
      </p:sp>
      <p:sp>
        <p:nvSpPr>
          <p:cNvPr id="8" name="Text 6"/>
          <p:cNvSpPr/>
          <p:nvPr/>
        </p:nvSpPr>
        <p:spPr>
          <a:xfrm>
            <a:off x="1148120" y="3124293"/>
            <a:ext cx="5303163" cy="503396"/>
          </a:xfrm>
          <a:prstGeom prst="rect">
            <a:avLst/>
          </a:prstGeom>
          <a:noFill/>
          <a:ln/>
        </p:spPr>
        <p:txBody>
          <a:bodyPr wrap="none" lIns="0" tIns="0" rIns="0" bIns="0" rtlCol="0" anchor="t"/>
          <a:lstStyle/>
          <a:p>
            <a:pPr marL="0" indent="0" algn="l">
              <a:lnSpc>
                <a:spcPts val="3950"/>
              </a:lnSpc>
              <a:buNone/>
            </a:pPr>
            <a:r>
              <a:rPr lang="en-US" sz="2400" dirty="0">
                <a:solidFill>
                  <a:srgbClr val="000000"/>
                </a:solidFill>
                <a:latin typeface="Calibri"/>
                <a:ea typeface="Calibri"/>
                <a:cs typeface="Calibri"/>
              </a:rPr>
              <a:t>❌</a:t>
            </a:r>
            <a:r>
              <a:rPr lang="en-US" sz="2400" dirty="0">
                <a:solidFill>
                  <a:srgbClr val="D7D4CC"/>
                </a:solidFill>
                <a:latin typeface="Calibri"/>
                <a:ea typeface="Calibri"/>
                <a:cs typeface="Calibri"/>
              </a:rPr>
              <a:t>Wrong key = obvious gibberish</a:t>
            </a:r>
            <a:endParaRPr lang="en-US" sz="2400" dirty="0">
              <a:latin typeface="Calibri"/>
              <a:ea typeface="Calibri"/>
              <a:cs typeface="Calibri"/>
            </a:endParaRPr>
          </a:p>
        </p:txBody>
      </p:sp>
      <p:sp>
        <p:nvSpPr>
          <p:cNvPr id="9" name="Text 7"/>
          <p:cNvSpPr/>
          <p:nvPr/>
        </p:nvSpPr>
        <p:spPr>
          <a:xfrm>
            <a:off x="7267099" y="3124293"/>
            <a:ext cx="6520101" cy="503396"/>
          </a:xfrm>
          <a:prstGeom prst="rect">
            <a:avLst/>
          </a:prstGeom>
          <a:noFill/>
          <a:ln/>
        </p:spPr>
        <p:txBody>
          <a:bodyPr wrap="none" lIns="0" tIns="0" rIns="0" bIns="0" rtlCol="0" anchor="t"/>
          <a:lstStyle/>
          <a:p>
            <a:pPr>
              <a:lnSpc>
                <a:spcPts val="3950"/>
              </a:lnSpc>
            </a:pPr>
            <a:r>
              <a:rPr lang="en-US" sz="2400" dirty="0">
                <a:solidFill>
                  <a:srgbClr val="000000"/>
                </a:solidFill>
                <a:latin typeface="Calibri"/>
                <a:ea typeface="Calibri"/>
                <a:cs typeface="Calibri"/>
              </a:rPr>
              <a:t>✅</a:t>
            </a:r>
            <a:r>
              <a:rPr lang="en-US" sz="2400" dirty="0">
                <a:solidFill>
                  <a:srgbClr val="D7D4CC"/>
                </a:solidFill>
                <a:latin typeface="Calibri"/>
                <a:ea typeface="Calibri"/>
                <a:cs typeface="Calibri"/>
              </a:rPr>
              <a:t> Wrong key = realistic looking message</a:t>
            </a:r>
            <a:endParaRPr lang="en-US" sz="2400" dirty="0">
              <a:latin typeface="Calibri"/>
              <a:ea typeface="Calibri"/>
              <a:cs typeface="Calibri"/>
            </a:endParaRPr>
          </a:p>
        </p:txBody>
      </p:sp>
      <p:sp>
        <p:nvSpPr>
          <p:cNvPr id="10" name="Shape 8"/>
          <p:cNvSpPr/>
          <p:nvPr/>
        </p:nvSpPr>
        <p:spPr>
          <a:xfrm>
            <a:off x="896302" y="3786281"/>
            <a:ext cx="12837795" cy="820579"/>
          </a:xfrm>
          <a:prstGeom prst="rect">
            <a:avLst/>
          </a:prstGeom>
          <a:solidFill>
            <a:srgbClr val="FFFFFF">
              <a:alpha val="4000"/>
            </a:srgbClr>
          </a:solidFill>
          <a:ln/>
          <a:effectLst>
            <a:softEdge rad="127000"/>
          </a:effectLst>
        </p:spPr>
      </p:sp>
      <p:sp>
        <p:nvSpPr>
          <p:cNvPr id="11" name="Text 9"/>
          <p:cNvSpPr/>
          <p:nvPr/>
        </p:nvSpPr>
        <p:spPr>
          <a:xfrm>
            <a:off x="1148120" y="3944872"/>
            <a:ext cx="5303163" cy="503396"/>
          </a:xfrm>
          <a:prstGeom prst="rect">
            <a:avLst/>
          </a:prstGeom>
          <a:noFill/>
          <a:ln/>
        </p:spPr>
        <p:txBody>
          <a:bodyPr wrap="none" lIns="0" tIns="0" rIns="0" bIns="0" rtlCol="0" anchor="t"/>
          <a:lstStyle/>
          <a:p>
            <a:pPr marL="0" indent="0" algn="l">
              <a:lnSpc>
                <a:spcPts val="3950"/>
              </a:lnSpc>
              <a:buNone/>
            </a:pPr>
            <a:r>
              <a:rPr lang="en-US" sz="2400" dirty="0">
                <a:solidFill>
                  <a:srgbClr val="000000"/>
                </a:solidFill>
                <a:latin typeface="Calibri"/>
                <a:ea typeface="Calibri"/>
                <a:cs typeface="Calibri"/>
              </a:rPr>
              <a:t>❌</a:t>
            </a:r>
            <a:r>
              <a:rPr lang="en-US" sz="2400" dirty="0">
                <a:solidFill>
                  <a:srgbClr val="D7D4CC"/>
                </a:solidFill>
                <a:latin typeface="Calibri"/>
                <a:ea typeface="Calibri"/>
                <a:cs typeface="Calibri"/>
              </a:rPr>
              <a:t>Feedback helps brute force</a:t>
            </a:r>
            <a:endParaRPr lang="en-US" sz="2400" dirty="0">
              <a:latin typeface="Calibri"/>
              <a:ea typeface="Calibri"/>
              <a:cs typeface="Calibri"/>
            </a:endParaRPr>
          </a:p>
        </p:txBody>
      </p:sp>
      <p:sp>
        <p:nvSpPr>
          <p:cNvPr id="12" name="Text 10"/>
          <p:cNvSpPr/>
          <p:nvPr/>
        </p:nvSpPr>
        <p:spPr>
          <a:xfrm>
            <a:off x="7267099" y="3944872"/>
            <a:ext cx="6520101" cy="503396"/>
          </a:xfrm>
          <a:prstGeom prst="rect">
            <a:avLst/>
          </a:prstGeom>
          <a:noFill/>
          <a:ln/>
        </p:spPr>
        <p:txBody>
          <a:bodyPr wrap="none" lIns="0" tIns="0" rIns="0" bIns="0" rtlCol="0" anchor="t"/>
          <a:lstStyle/>
          <a:p>
            <a:pPr>
              <a:lnSpc>
                <a:spcPts val="3950"/>
              </a:lnSpc>
            </a:pPr>
            <a:r>
              <a:rPr lang="en-US" sz="2400" dirty="0">
                <a:solidFill>
                  <a:srgbClr val="000000"/>
                </a:solidFill>
                <a:latin typeface="Calibri"/>
                <a:ea typeface="Calibri"/>
                <a:cs typeface="Calibri"/>
              </a:rPr>
              <a:t>✅</a:t>
            </a:r>
            <a:r>
              <a:rPr lang="en-US" sz="2400" dirty="0">
                <a:solidFill>
                  <a:srgbClr val="D7D4CC"/>
                </a:solidFill>
                <a:latin typeface="Calibri"/>
                <a:ea typeface="Calibri"/>
                <a:cs typeface="Calibri"/>
              </a:rPr>
              <a:t> Deception slows down attackers</a:t>
            </a:r>
            <a:endParaRPr lang="en-US" sz="2400" dirty="0">
              <a:latin typeface="Calibri"/>
              <a:ea typeface="Calibri"/>
              <a:cs typeface="Calibri"/>
            </a:endParaRPr>
          </a:p>
        </p:txBody>
      </p:sp>
      <p:sp>
        <p:nvSpPr>
          <p:cNvPr id="14" name="Text 12"/>
          <p:cNvSpPr/>
          <p:nvPr/>
        </p:nvSpPr>
        <p:spPr>
          <a:xfrm>
            <a:off x="1148120" y="4765451"/>
            <a:ext cx="5303163" cy="503396"/>
          </a:xfrm>
          <a:prstGeom prst="rect">
            <a:avLst/>
          </a:prstGeom>
          <a:noFill/>
          <a:ln/>
        </p:spPr>
        <p:txBody>
          <a:bodyPr wrap="none" lIns="0" tIns="0" rIns="0" bIns="0" rtlCol="0" anchor="t"/>
          <a:lstStyle/>
          <a:p>
            <a:pPr marL="0" indent="0" algn="l">
              <a:lnSpc>
                <a:spcPts val="3950"/>
              </a:lnSpc>
              <a:buNone/>
            </a:pPr>
            <a:r>
              <a:rPr lang="en-US" sz="2400" dirty="0">
                <a:solidFill>
                  <a:srgbClr val="000000"/>
                </a:solidFill>
                <a:latin typeface="Calibri"/>
                <a:ea typeface="Calibri"/>
                <a:cs typeface="Calibri"/>
              </a:rPr>
              <a:t>❌</a:t>
            </a:r>
            <a:r>
              <a:rPr lang="en-US" sz="2400" dirty="0">
                <a:solidFill>
                  <a:srgbClr val="D7D4CC"/>
                </a:solidFill>
                <a:latin typeface="Calibri"/>
                <a:ea typeface="Calibri"/>
                <a:cs typeface="Calibri"/>
              </a:rPr>
              <a:t>Real message stands out</a:t>
            </a:r>
            <a:endParaRPr lang="en-US" sz="2400" dirty="0">
              <a:latin typeface="Calibri"/>
              <a:ea typeface="Calibri"/>
              <a:cs typeface="Calibri"/>
            </a:endParaRPr>
          </a:p>
        </p:txBody>
      </p:sp>
      <p:sp>
        <p:nvSpPr>
          <p:cNvPr id="15" name="Text 13"/>
          <p:cNvSpPr/>
          <p:nvPr/>
        </p:nvSpPr>
        <p:spPr>
          <a:xfrm>
            <a:off x="7267099" y="4765451"/>
            <a:ext cx="6520101" cy="503396"/>
          </a:xfrm>
          <a:prstGeom prst="rect">
            <a:avLst/>
          </a:prstGeom>
          <a:noFill/>
          <a:ln/>
        </p:spPr>
        <p:txBody>
          <a:bodyPr wrap="none" lIns="0" tIns="0" rIns="0" bIns="0" rtlCol="0" anchor="t"/>
          <a:lstStyle/>
          <a:p>
            <a:pPr>
              <a:lnSpc>
                <a:spcPts val="3950"/>
              </a:lnSpc>
            </a:pPr>
            <a:r>
              <a:rPr lang="en-US" sz="2400" dirty="0">
                <a:solidFill>
                  <a:srgbClr val="000000"/>
                </a:solidFill>
                <a:latin typeface="Calibri"/>
                <a:ea typeface="Calibri"/>
                <a:cs typeface="Calibri"/>
              </a:rPr>
              <a:t>✅</a:t>
            </a:r>
            <a:r>
              <a:rPr lang="en-US" sz="2400" dirty="0">
                <a:solidFill>
                  <a:srgbClr val="D7D4CC"/>
                </a:solidFill>
                <a:latin typeface="Calibri"/>
                <a:ea typeface="Calibri"/>
                <a:cs typeface="Calibri"/>
              </a:rPr>
              <a:t> All results appear equally valid</a:t>
            </a:r>
            <a:endParaRPr lang="en-US" sz="2400" dirty="0">
              <a:latin typeface="Calibri"/>
              <a:ea typeface="Calibri"/>
              <a:cs typeface="Calibri"/>
            </a:endParaRPr>
          </a:p>
        </p:txBody>
      </p:sp>
      <p:sp>
        <p:nvSpPr>
          <p:cNvPr id="16" name="Shape 14"/>
          <p:cNvSpPr/>
          <p:nvPr/>
        </p:nvSpPr>
        <p:spPr>
          <a:xfrm>
            <a:off x="881063" y="6293763"/>
            <a:ext cx="12868275" cy="1069896"/>
          </a:xfrm>
          <a:prstGeom prst="roundRect">
            <a:avLst>
              <a:gd name="adj" fmla="val 35298"/>
            </a:avLst>
          </a:prstGeom>
          <a:solidFill>
            <a:srgbClr val="FFE14D"/>
          </a:solidFill>
          <a:ln/>
        </p:spPr>
      </p:sp>
      <p:pic>
        <p:nvPicPr>
          <p:cNvPr id="17" name="Image 0" descr="preencoded.png"/>
          <p:cNvPicPr>
            <a:picLocks noChangeAspect="1"/>
          </p:cNvPicPr>
          <p:nvPr/>
        </p:nvPicPr>
        <p:blipFill>
          <a:blip r:embed="rId3"/>
          <a:stretch>
            <a:fillRect/>
          </a:stretch>
        </p:blipFill>
        <p:spPr>
          <a:xfrm>
            <a:off x="1132761" y="6670000"/>
            <a:ext cx="314682" cy="251698"/>
          </a:xfrm>
          <a:prstGeom prst="rect">
            <a:avLst/>
          </a:prstGeom>
        </p:spPr>
      </p:pic>
      <p:sp>
        <p:nvSpPr>
          <p:cNvPr id="18" name="Text 15"/>
          <p:cNvSpPr/>
          <p:nvPr/>
        </p:nvSpPr>
        <p:spPr>
          <a:xfrm>
            <a:off x="1699141" y="6608326"/>
            <a:ext cx="11798498" cy="402908"/>
          </a:xfrm>
          <a:prstGeom prst="rect">
            <a:avLst/>
          </a:prstGeom>
          <a:noFill/>
          <a:ln/>
        </p:spPr>
        <p:txBody>
          <a:bodyPr wrap="none" lIns="0" tIns="0" rIns="0" bIns="0" rtlCol="0" anchor="t"/>
          <a:lstStyle/>
          <a:p>
            <a:pPr marL="0" indent="0" algn="l">
              <a:lnSpc>
                <a:spcPts val="3150"/>
              </a:lnSpc>
              <a:buNone/>
            </a:pPr>
            <a:r>
              <a:rPr lang="en-US" sz="2800" dirty="0">
                <a:solidFill>
                  <a:srgbClr val="000000"/>
                </a:solidFill>
                <a:latin typeface="Calibri"/>
                <a:ea typeface="Calibri"/>
                <a:cs typeface="Calibri"/>
              </a:rPr>
              <a:t>Great for protecting structured, sensitive data</a:t>
            </a:r>
            <a:endParaRPr lang="en-US" sz="2800" dirty="0">
              <a:latin typeface="Calibri"/>
              <a:ea typeface="Calibri"/>
              <a:cs typeface="Calibri"/>
            </a:endParaRPr>
          </a:p>
        </p:txBody>
      </p:sp>
      <p:pic>
        <p:nvPicPr>
          <p:cNvPr id="24" name="Image 0" descr="preencoded.png">
            <a:extLst>
              <a:ext uri="{FF2B5EF4-FFF2-40B4-BE49-F238E27FC236}">
                <a16:creationId xmlns:a16="http://schemas.microsoft.com/office/drawing/2014/main" id="{342C656A-7E5F-FF1E-1100-009067A6AE0C}"/>
              </a:ext>
            </a:extLst>
          </p:cNvPr>
          <p:cNvPicPr>
            <a:picLocks noChangeAspect="1"/>
          </p:cNvPicPr>
          <p:nvPr/>
        </p:nvPicPr>
        <p:blipFill>
          <a:blip r:embed="rId4">
            <a:duotone>
              <a:prstClr val="black"/>
              <a:schemeClr val="accent4">
                <a:tint val="45000"/>
                <a:satMod val="400000"/>
              </a:schemeClr>
            </a:duotone>
          </a:blip>
          <a:stretch>
            <a:fillRect/>
          </a:stretch>
        </p:blipFill>
        <p:spPr>
          <a:xfrm>
            <a:off x="8706845" y="2419791"/>
            <a:ext cx="302062" cy="377547"/>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15747"/>
            <a:ext cx="5486400" cy="8426370"/>
          </a:xfrm>
          <a:prstGeom prst="rect">
            <a:avLst/>
          </a:prstGeom>
          <a:ln>
            <a:noFill/>
          </a:ln>
          <a:effectLst>
            <a:softEdge rad="112500"/>
          </a:effectLst>
        </p:spPr>
      </p:pic>
      <p:sp>
        <p:nvSpPr>
          <p:cNvPr id="3" name="Text 0"/>
          <p:cNvSpPr/>
          <p:nvPr/>
        </p:nvSpPr>
        <p:spPr>
          <a:xfrm>
            <a:off x="6205657" y="618055"/>
            <a:ext cx="6738938" cy="524470"/>
          </a:xfrm>
          <a:prstGeom prst="rect">
            <a:avLst/>
          </a:prstGeom>
          <a:noFill/>
          <a:ln/>
        </p:spPr>
        <p:txBody>
          <a:bodyPr wrap="none" lIns="0" tIns="0" rIns="0" bIns="0" rtlCol="0" anchor="t"/>
          <a:lstStyle/>
          <a:p>
            <a:pPr marL="0" indent="0" algn="l">
              <a:lnSpc>
                <a:spcPts val="4100"/>
              </a:lnSpc>
              <a:buNone/>
            </a:pPr>
            <a:r>
              <a:rPr lang="en-US" sz="4800" b="1" dirty="0">
                <a:solidFill>
                  <a:schemeClr val="bg1">
                    <a:lumMod val="85000"/>
                  </a:schemeClr>
                </a:solidFill>
                <a:latin typeface="Calibri" panose="020F0502020204030204" pitchFamily="34" charset="0"/>
                <a:ea typeface="Calibri" panose="020F0502020204030204" pitchFamily="34" charset="0"/>
                <a:cs typeface="Calibri" panose="020F0502020204030204" pitchFamily="34" charset="0"/>
              </a:rPr>
              <a:t>Real-World Applications</a:t>
            </a:r>
            <a:endParaRPr lang="en-US" sz="4800" dirty="0">
              <a:solidFill>
                <a:schemeClr val="bg1">
                  <a:lumMod val="85000"/>
                </a:schemeClr>
              </a:solidFill>
              <a:latin typeface="Calibri" panose="020F0502020204030204" pitchFamily="34" charset="0"/>
              <a:ea typeface="Calibri" panose="020F0502020204030204" pitchFamily="34" charset="0"/>
              <a:cs typeface="Calibri" panose="020F0502020204030204" pitchFamily="34" charset="0"/>
            </a:endParaRPr>
          </a:p>
        </p:txBody>
      </p:sp>
      <p:sp>
        <p:nvSpPr>
          <p:cNvPr id="4" name="Shape 1"/>
          <p:cNvSpPr/>
          <p:nvPr/>
        </p:nvSpPr>
        <p:spPr>
          <a:xfrm>
            <a:off x="5943600" y="1521619"/>
            <a:ext cx="8473440" cy="1356955"/>
          </a:xfrm>
          <a:prstGeom prst="roundRect">
            <a:avLst>
              <a:gd name="adj" fmla="val 20873"/>
            </a:avLst>
          </a:prstGeom>
          <a:solidFill>
            <a:srgbClr val="46464A"/>
          </a:solidFill>
          <a:ln/>
          <a:effectLst>
            <a:softEdge rad="31750"/>
          </a:effectLst>
        </p:spPr>
      </p:sp>
      <p:sp>
        <p:nvSpPr>
          <p:cNvPr id="5" name="Text 2"/>
          <p:cNvSpPr/>
          <p:nvPr/>
        </p:nvSpPr>
        <p:spPr>
          <a:xfrm>
            <a:off x="6205657" y="1725573"/>
            <a:ext cx="2816781" cy="262176"/>
          </a:xfrm>
          <a:prstGeom prst="rect">
            <a:avLst/>
          </a:prstGeom>
          <a:noFill/>
          <a:ln/>
        </p:spPr>
        <p:txBody>
          <a:bodyPr wrap="none" lIns="0" tIns="0" rIns="0" bIns="0" rtlCol="0" anchor="t"/>
          <a:lstStyle/>
          <a:p>
            <a:pPr marL="0" indent="0" algn="l">
              <a:lnSpc>
                <a:spcPts val="2050"/>
              </a:lnSpc>
              <a:buNone/>
            </a:pPr>
            <a:r>
              <a:rPr lang="en-US" sz="2800" b="1" dirty="0">
                <a:solidFill>
                  <a:srgbClr val="FFE14D"/>
                </a:solidFill>
                <a:latin typeface="Calibri" panose="020F0502020204030204" pitchFamily="34" charset="0"/>
                <a:ea typeface="Calibri" panose="020F0502020204030204" pitchFamily="34" charset="0"/>
                <a:cs typeface="Calibri" panose="020F0502020204030204" pitchFamily="34" charset="0"/>
              </a:rPr>
              <a:t>RSA Secret Key Protection</a:t>
            </a:r>
            <a:endParaRPr lang="en-US" sz="2800" dirty="0">
              <a:solidFill>
                <a:srgbClr val="FFE14D"/>
              </a:solidFill>
              <a:latin typeface="Calibri" panose="020F0502020204030204" pitchFamily="34" charset="0"/>
              <a:ea typeface="Calibri" panose="020F0502020204030204" pitchFamily="34" charset="0"/>
              <a:cs typeface="Calibri" panose="020F0502020204030204" pitchFamily="34" charset="0"/>
            </a:endParaRPr>
          </a:p>
        </p:txBody>
      </p:sp>
      <p:sp>
        <p:nvSpPr>
          <p:cNvPr id="6" name="Text 3"/>
          <p:cNvSpPr/>
          <p:nvPr/>
        </p:nvSpPr>
        <p:spPr>
          <a:xfrm>
            <a:off x="6205656" y="2051954"/>
            <a:ext cx="7860864" cy="604123"/>
          </a:xfrm>
          <a:prstGeom prst="rect">
            <a:avLst/>
          </a:prstGeom>
          <a:noFill/>
          <a:ln/>
        </p:spPr>
        <p:txBody>
          <a:bodyPr wrap="square" lIns="0" tIns="0" rIns="0" bIns="0" rtlCol="0" anchor="t"/>
          <a:lstStyle/>
          <a:p>
            <a:pPr marL="0" indent="0" algn="l">
              <a:lnSpc>
                <a:spcPts val="2350"/>
              </a:lnSpc>
              <a:buNone/>
            </a:pPr>
            <a:endParaRPr lang="en-US" sz="2400" dirty="0">
              <a:latin typeface="Calibri" panose="020F0502020204030204" pitchFamily="34" charset="0"/>
              <a:ea typeface="Calibri" panose="020F0502020204030204" pitchFamily="34" charset="0"/>
              <a:cs typeface="Calibri" panose="020F0502020204030204" pitchFamily="34" charset="0"/>
            </a:endParaRPr>
          </a:p>
        </p:txBody>
      </p:sp>
      <p:sp>
        <p:nvSpPr>
          <p:cNvPr id="7" name="Shape 4"/>
          <p:cNvSpPr/>
          <p:nvPr/>
        </p:nvSpPr>
        <p:spPr>
          <a:xfrm>
            <a:off x="5943600" y="3067288"/>
            <a:ext cx="8473440" cy="1356955"/>
          </a:xfrm>
          <a:prstGeom prst="roundRect">
            <a:avLst>
              <a:gd name="adj" fmla="val 20873"/>
            </a:avLst>
          </a:prstGeom>
          <a:solidFill>
            <a:srgbClr val="46464A"/>
          </a:solidFill>
          <a:ln/>
          <a:effectLst>
            <a:softEdge rad="31750"/>
          </a:effectLst>
        </p:spPr>
      </p:sp>
      <p:sp>
        <p:nvSpPr>
          <p:cNvPr id="8" name="Text 5"/>
          <p:cNvSpPr/>
          <p:nvPr/>
        </p:nvSpPr>
        <p:spPr>
          <a:xfrm>
            <a:off x="6205657" y="3256002"/>
            <a:ext cx="2571393" cy="262176"/>
          </a:xfrm>
          <a:prstGeom prst="rect">
            <a:avLst/>
          </a:prstGeom>
          <a:noFill/>
          <a:ln/>
        </p:spPr>
        <p:txBody>
          <a:bodyPr wrap="none" lIns="0" tIns="0" rIns="0" bIns="0" rtlCol="0" anchor="t"/>
          <a:lstStyle/>
          <a:p>
            <a:pPr marL="0" indent="0" algn="l">
              <a:lnSpc>
                <a:spcPts val="2050"/>
              </a:lnSpc>
              <a:buNone/>
            </a:pPr>
            <a:r>
              <a:rPr lang="en-US" sz="2800" b="1" dirty="0">
                <a:solidFill>
                  <a:srgbClr val="FFE14D"/>
                </a:solidFill>
                <a:latin typeface="Calibri" panose="020F0502020204030204" pitchFamily="34" charset="0"/>
                <a:ea typeface="Calibri" panose="020F0502020204030204" pitchFamily="34" charset="0"/>
                <a:cs typeface="Calibri" panose="020F0502020204030204" pitchFamily="34" charset="0"/>
              </a:rPr>
              <a:t>Financial Data Security</a:t>
            </a:r>
            <a:endParaRPr lang="en-US" sz="2800" dirty="0">
              <a:solidFill>
                <a:srgbClr val="FFE14D"/>
              </a:solidFill>
              <a:latin typeface="Calibri" panose="020F0502020204030204" pitchFamily="34" charset="0"/>
              <a:ea typeface="Calibri" panose="020F0502020204030204" pitchFamily="34" charset="0"/>
              <a:cs typeface="Calibri" panose="020F0502020204030204" pitchFamily="34" charset="0"/>
            </a:endParaRPr>
          </a:p>
        </p:txBody>
      </p:sp>
      <p:sp>
        <p:nvSpPr>
          <p:cNvPr id="9" name="Text 6"/>
          <p:cNvSpPr/>
          <p:nvPr/>
        </p:nvSpPr>
        <p:spPr>
          <a:xfrm>
            <a:off x="6205657" y="3630826"/>
            <a:ext cx="7004447" cy="604123"/>
          </a:xfrm>
          <a:prstGeom prst="rect">
            <a:avLst/>
          </a:prstGeom>
          <a:noFill/>
          <a:ln/>
        </p:spPr>
        <p:txBody>
          <a:bodyPr wrap="square" lIns="0" tIns="0" rIns="0" bIns="0" rtlCol="0" anchor="t"/>
          <a:lstStyle/>
          <a:p>
            <a:pPr marL="0" indent="0" algn="l">
              <a:lnSpc>
                <a:spcPts val="2350"/>
              </a:lnSpc>
              <a:buNone/>
            </a:pPr>
            <a:r>
              <a:rPr lang="en-US" sz="2400" dirty="0">
                <a:solidFill>
                  <a:srgbClr val="D7D4CC"/>
                </a:solidFill>
                <a:latin typeface="Calibri" panose="020F0502020204030204" pitchFamily="34" charset="0"/>
                <a:ea typeface="Calibri" panose="020F0502020204030204" pitchFamily="34" charset="0"/>
                <a:cs typeface="Calibri" panose="020F0502020204030204" pitchFamily="34" charset="0"/>
              </a:rPr>
              <a:t>Enhances the security of credit card numbers and other sensitive financial data in databases and transactions.</a:t>
            </a:r>
            <a:endParaRPr lang="en-US" sz="2400" dirty="0">
              <a:latin typeface="Calibri" panose="020F0502020204030204" pitchFamily="34" charset="0"/>
              <a:ea typeface="Calibri" panose="020F0502020204030204" pitchFamily="34" charset="0"/>
              <a:cs typeface="Calibri" panose="020F0502020204030204" pitchFamily="34" charset="0"/>
            </a:endParaRPr>
          </a:p>
        </p:txBody>
      </p:sp>
      <p:sp>
        <p:nvSpPr>
          <p:cNvPr id="10" name="Shape 7"/>
          <p:cNvSpPr/>
          <p:nvPr/>
        </p:nvSpPr>
        <p:spPr>
          <a:xfrm>
            <a:off x="5943600" y="4612958"/>
            <a:ext cx="8473440" cy="1356955"/>
          </a:xfrm>
          <a:prstGeom prst="roundRect">
            <a:avLst>
              <a:gd name="adj" fmla="val 20873"/>
            </a:avLst>
          </a:prstGeom>
          <a:solidFill>
            <a:srgbClr val="46464A"/>
          </a:solidFill>
          <a:ln/>
          <a:effectLst>
            <a:softEdge rad="31750"/>
          </a:effectLst>
        </p:spPr>
      </p:sp>
      <p:sp>
        <p:nvSpPr>
          <p:cNvPr id="11" name="Text 8"/>
          <p:cNvSpPr/>
          <p:nvPr/>
        </p:nvSpPr>
        <p:spPr>
          <a:xfrm>
            <a:off x="6205657" y="4801672"/>
            <a:ext cx="2207419" cy="262176"/>
          </a:xfrm>
          <a:prstGeom prst="rect">
            <a:avLst/>
          </a:prstGeom>
          <a:noFill/>
          <a:ln/>
        </p:spPr>
        <p:txBody>
          <a:bodyPr wrap="none" lIns="0" tIns="0" rIns="0" bIns="0" rtlCol="0" anchor="t"/>
          <a:lstStyle/>
          <a:p>
            <a:pPr marL="0" indent="0" algn="l">
              <a:lnSpc>
                <a:spcPts val="2050"/>
              </a:lnSpc>
              <a:buNone/>
            </a:pPr>
            <a:r>
              <a:rPr lang="en-US" sz="2800" b="1" dirty="0">
                <a:solidFill>
                  <a:srgbClr val="FFE14D"/>
                </a:solidFill>
                <a:latin typeface="Calibri" panose="020F0502020204030204" pitchFamily="34" charset="0"/>
                <a:ea typeface="Calibri" panose="020F0502020204030204" pitchFamily="34" charset="0"/>
                <a:cs typeface="Calibri" panose="020F0502020204030204" pitchFamily="34" charset="0"/>
              </a:rPr>
              <a:t>Password Managers</a:t>
            </a:r>
            <a:endParaRPr lang="en-US" sz="2800" dirty="0">
              <a:solidFill>
                <a:srgbClr val="FFE14D"/>
              </a:solidFill>
              <a:latin typeface="Calibri" panose="020F0502020204030204" pitchFamily="34" charset="0"/>
              <a:ea typeface="Calibri" panose="020F0502020204030204" pitchFamily="34" charset="0"/>
              <a:cs typeface="Calibri" panose="020F0502020204030204" pitchFamily="34" charset="0"/>
            </a:endParaRPr>
          </a:p>
        </p:txBody>
      </p:sp>
      <p:sp>
        <p:nvSpPr>
          <p:cNvPr id="12" name="Text 9"/>
          <p:cNvSpPr/>
          <p:nvPr/>
        </p:nvSpPr>
        <p:spPr>
          <a:xfrm>
            <a:off x="6205657" y="5097193"/>
            <a:ext cx="7193160" cy="604123"/>
          </a:xfrm>
          <a:prstGeom prst="rect">
            <a:avLst/>
          </a:prstGeom>
          <a:noFill/>
          <a:ln/>
        </p:spPr>
        <p:txBody>
          <a:bodyPr wrap="square" lIns="0" tIns="0" rIns="0" bIns="0" rtlCol="0" anchor="t"/>
          <a:lstStyle/>
          <a:p>
            <a:pPr marL="0" indent="0" algn="l">
              <a:lnSpc>
                <a:spcPts val="2350"/>
              </a:lnSpc>
              <a:buNone/>
            </a:pPr>
            <a:endParaRPr lang="en-US" sz="2400" dirty="0">
              <a:latin typeface="Calibri" panose="020F0502020204030204" pitchFamily="34" charset="0"/>
              <a:ea typeface="Calibri" panose="020F0502020204030204" pitchFamily="34" charset="0"/>
              <a:cs typeface="Calibri" panose="020F0502020204030204" pitchFamily="34" charset="0"/>
            </a:endParaRPr>
          </a:p>
        </p:txBody>
      </p:sp>
      <p:sp>
        <p:nvSpPr>
          <p:cNvPr id="13" name="Shape 10"/>
          <p:cNvSpPr/>
          <p:nvPr/>
        </p:nvSpPr>
        <p:spPr>
          <a:xfrm>
            <a:off x="5943600" y="6158627"/>
            <a:ext cx="8473440" cy="1356955"/>
          </a:xfrm>
          <a:prstGeom prst="roundRect">
            <a:avLst>
              <a:gd name="adj" fmla="val 20873"/>
            </a:avLst>
          </a:prstGeom>
          <a:solidFill>
            <a:srgbClr val="46464A"/>
          </a:solidFill>
          <a:ln/>
          <a:effectLst>
            <a:softEdge rad="31750"/>
          </a:effectLst>
        </p:spPr>
      </p:sp>
      <p:sp>
        <p:nvSpPr>
          <p:cNvPr id="14" name="Text 11"/>
          <p:cNvSpPr/>
          <p:nvPr/>
        </p:nvSpPr>
        <p:spPr>
          <a:xfrm>
            <a:off x="6205657" y="6347341"/>
            <a:ext cx="3360182" cy="262176"/>
          </a:xfrm>
          <a:prstGeom prst="rect">
            <a:avLst/>
          </a:prstGeom>
          <a:noFill/>
          <a:ln/>
        </p:spPr>
        <p:txBody>
          <a:bodyPr wrap="none" lIns="0" tIns="0" rIns="0" bIns="0" rtlCol="0" anchor="t"/>
          <a:lstStyle/>
          <a:p>
            <a:pPr marL="0" indent="0" algn="l">
              <a:lnSpc>
                <a:spcPts val="2050"/>
              </a:lnSpc>
              <a:buNone/>
            </a:pPr>
            <a:r>
              <a:rPr lang="en-US" sz="2800" b="1" dirty="0">
                <a:solidFill>
                  <a:srgbClr val="FFE14D"/>
                </a:solidFill>
                <a:latin typeface="Calibri" panose="020F0502020204030204" pitchFamily="34" charset="0"/>
                <a:ea typeface="Calibri" panose="020F0502020204030204" pitchFamily="34" charset="0"/>
                <a:cs typeface="Calibri" panose="020F0502020204030204" pitchFamily="34" charset="0"/>
              </a:rPr>
              <a:t>Sensitive Personal Information</a:t>
            </a:r>
            <a:endParaRPr lang="en-US" sz="2800" dirty="0">
              <a:solidFill>
                <a:srgbClr val="FFE14D"/>
              </a:solidFill>
              <a:latin typeface="Calibri" panose="020F0502020204030204" pitchFamily="34" charset="0"/>
              <a:ea typeface="Calibri" panose="020F0502020204030204" pitchFamily="34" charset="0"/>
              <a:cs typeface="Calibri" panose="020F0502020204030204" pitchFamily="34" charset="0"/>
            </a:endParaRPr>
          </a:p>
        </p:txBody>
      </p:sp>
      <p:sp>
        <p:nvSpPr>
          <p:cNvPr id="15" name="Text 12"/>
          <p:cNvSpPr/>
          <p:nvPr/>
        </p:nvSpPr>
        <p:spPr>
          <a:xfrm>
            <a:off x="6556177" y="6676445"/>
            <a:ext cx="7510343" cy="604123"/>
          </a:xfrm>
          <a:prstGeom prst="rect">
            <a:avLst/>
          </a:prstGeom>
          <a:noFill/>
          <a:ln/>
        </p:spPr>
        <p:txBody>
          <a:bodyPr wrap="square" lIns="0" tIns="0" rIns="0" bIns="0" rtlCol="0" anchor="t"/>
          <a:lstStyle/>
          <a:p>
            <a:pPr marL="0" indent="0" algn="l">
              <a:lnSpc>
                <a:spcPts val="2350"/>
              </a:lnSpc>
              <a:buNone/>
            </a:pPr>
            <a:endParaRPr lang="en-US" sz="2400" dirty="0">
              <a:latin typeface="Calibri" panose="020F0502020204030204" pitchFamily="34" charset="0"/>
              <a:ea typeface="Calibri" panose="020F0502020204030204" pitchFamily="34" charset="0"/>
              <a:cs typeface="Calibri" panose="020F0502020204030204" pitchFamily="34" charset="0"/>
            </a:endParaRPr>
          </a:p>
        </p:txBody>
      </p:sp>
      <p:sp>
        <p:nvSpPr>
          <p:cNvPr id="16" name="TextBox 15">
            <a:extLst>
              <a:ext uri="{FF2B5EF4-FFF2-40B4-BE49-F238E27FC236}">
                <a16:creationId xmlns:a16="http://schemas.microsoft.com/office/drawing/2014/main" id="{1667CC53-8917-72FE-19C4-70E9C4975B11}"/>
              </a:ext>
            </a:extLst>
          </p:cNvPr>
          <p:cNvSpPr txBox="1"/>
          <p:nvPr/>
        </p:nvSpPr>
        <p:spPr>
          <a:xfrm>
            <a:off x="6144696" y="6670477"/>
            <a:ext cx="8165664" cy="984885"/>
          </a:xfrm>
          <a:prstGeom prst="rect">
            <a:avLst/>
          </a:prstGeom>
          <a:noFill/>
        </p:spPr>
        <p:txBody>
          <a:bodyPr wrap="square" rtlCol="0">
            <a:spAutoFit/>
          </a:bodyPr>
          <a:lstStyle/>
          <a:p>
            <a:pPr>
              <a:lnSpc>
                <a:spcPts val="2350"/>
              </a:lnSpc>
            </a:pPr>
            <a:r>
              <a:rPr lang="en-US" sz="2400" dirty="0">
                <a:solidFill>
                  <a:srgbClr val="D7D4CC"/>
                </a:solidFill>
                <a:latin typeface="Calibri" panose="020F0502020204030204" pitchFamily="34" charset="0"/>
                <a:ea typeface="Calibri" panose="020F0502020204030204" pitchFamily="34" charset="0"/>
                <a:cs typeface="Calibri" panose="020F0502020204030204" pitchFamily="34" charset="0"/>
              </a:rPr>
              <a:t>Safeguards sensitive personal information storage, from health records to confidential documents, against</a:t>
            </a:r>
            <a:r>
              <a:rPr lang="el-GR" sz="2400" dirty="0">
                <a:solidFill>
                  <a:srgbClr val="D7D4CC"/>
                </a:solidFill>
                <a:latin typeface="Calibri" panose="020F0502020204030204" pitchFamily="34" charset="0"/>
                <a:ea typeface="Calibri" panose="020F0502020204030204" pitchFamily="34" charset="0"/>
                <a:cs typeface="Calibri" panose="020F0502020204030204" pitchFamily="34" charset="0"/>
              </a:rPr>
              <a:t> </a:t>
            </a:r>
            <a:r>
              <a:rPr lang="en-US" sz="2400" dirty="0">
                <a:solidFill>
                  <a:srgbClr val="D7D4CC"/>
                </a:solidFill>
                <a:latin typeface="Calibri" panose="020F0502020204030204" pitchFamily="34" charset="0"/>
                <a:ea typeface="Calibri" panose="020F0502020204030204" pitchFamily="34" charset="0"/>
                <a:cs typeface="Calibri" panose="020F0502020204030204" pitchFamily="34" charset="0"/>
              </a:rPr>
              <a:t>unauthorized access.</a:t>
            </a:r>
          </a:p>
          <a:p>
            <a:endParaRPr lang="en-US" dirty="0"/>
          </a:p>
        </p:txBody>
      </p:sp>
      <p:sp>
        <p:nvSpPr>
          <p:cNvPr id="17" name="TextBox 16">
            <a:extLst>
              <a:ext uri="{FF2B5EF4-FFF2-40B4-BE49-F238E27FC236}">
                <a16:creationId xmlns:a16="http://schemas.microsoft.com/office/drawing/2014/main" id="{BF967EA5-06B2-BCC9-DE38-2D43B2C2FA54}"/>
              </a:ext>
            </a:extLst>
          </p:cNvPr>
          <p:cNvSpPr txBox="1"/>
          <p:nvPr/>
        </p:nvSpPr>
        <p:spPr>
          <a:xfrm>
            <a:off x="6111299" y="1959291"/>
            <a:ext cx="7193161" cy="1107996"/>
          </a:xfrm>
          <a:prstGeom prst="rect">
            <a:avLst/>
          </a:prstGeom>
          <a:noFill/>
        </p:spPr>
        <p:txBody>
          <a:bodyPr wrap="square" rtlCol="0">
            <a:spAutoFit/>
          </a:bodyPr>
          <a:lstStyle/>
          <a:p>
            <a:r>
              <a:rPr lang="en-US" sz="2400" dirty="0">
                <a:solidFill>
                  <a:srgbClr val="D7D4CC"/>
                </a:solidFill>
                <a:latin typeface="Calibri" panose="020F0502020204030204" pitchFamily="34" charset="0"/>
                <a:ea typeface="Calibri" panose="020F0502020204030204" pitchFamily="34" charset="0"/>
                <a:cs typeface="Calibri" panose="020F0502020204030204" pitchFamily="34" charset="0"/>
              </a:rPr>
              <a:t>Secures password-based encryption of RSA secret keys,</a:t>
            </a:r>
            <a:r>
              <a:rPr lang="el-GR" sz="2400" dirty="0">
                <a:solidFill>
                  <a:srgbClr val="D7D4CC"/>
                </a:solidFill>
                <a:latin typeface="Calibri" panose="020F0502020204030204" pitchFamily="34" charset="0"/>
                <a:ea typeface="Calibri" panose="020F0502020204030204" pitchFamily="34" charset="0"/>
                <a:cs typeface="Calibri" panose="020F0502020204030204" pitchFamily="34" charset="0"/>
              </a:rPr>
              <a:t> </a:t>
            </a:r>
            <a:r>
              <a:rPr lang="en-US" sz="2400" dirty="0">
                <a:solidFill>
                  <a:srgbClr val="D7D4CC"/>
                </a:solidFill>
                <a:latin typeface="Calibri" panose="020F0502020204030204" pitchFamily="34" charset="0"/>
                <a:ea typeface="Calibri" panose="020F0502020204030204" pitchFamily="34" charset="0"/>
                <a:cs typeface="Calibri" panose="020F0502020204030204" pitchFamily="34" charset="0"/>
              </a:rPr>
              <a:t>preventing their easy compromise.</a:t>
            </a:r>
          </a:p>
          <a:p>
            <a:endParaRPr lang="en-US" dirty="0"/>
          </a:p>
        </p:txBody>
      </p:sp>
      <p:sp>
        <p:nvSpPr>
          <p:cNvPr id="18" name="TextBox 17">
            <a:extLst>
              <a:ext uri="{FF2B5EF4-FFF2-40B4-BE49-F238E27FC236}">
                <a16:creationId xmlns:a16="http://schemas.microsoft.com/office/drawing/2014/main" id="{BEED3971-BC46-9D9C-C504-6BDCBD391D27}"/>
              </a:ext>
            </a:extLst>
          </p:cNvPr>
          <p:cNvSpPr txBox="1"/>
          <p:nvPr/>
        </p:nvSpPr>
        <p:spPr>
          <a:xfrm>
            <a:off x="6144696" y="5063848"/>
            <a:ext cx="8229600" cy="1154162"/>
          </a:xfrm>
          <a:prstGeom prst="rect">
            <a:avLst/>
          </a:prstGeom>
          <a:noFill/>
        </p:spPr>
        <p:txBody>
          <a:bodyPr wrap="square" rtlCol="0">
            <a:spAutoFit/>
          </a:bodyPr>
          <a:lstStyle/>
          <a:p>
            <a:r>
              <a:rPr lang="en-US" sz="2300" dirty="0">
                <a:solidFill>
                  <a:srgbClr val="D7D4CC"/>
                </a:solidFill>
                <a:latin typeface="Calibri" panose="020F0502020204030204" pitchFamily="34" charset="0"/>
                <a:ea typeface="Calibri" panose="020F0502020204030204" pitchFamily="34" charset="0"/>
                <a:cs typeface="Calibri" panose="020F0502020204030204" pitchFamily="34" charset="0"/>
              </a:rPr>
              <a:t>Strengthens the protection on password managers, ensuring stored credentials remain safe even if the master password is weak.</a:t>
            </a:r>
            <a:endParaRPr lang="en-US" sz="2300" dirty="0">
              <a:latin typeface="Calibri" panose="020F0502020204030204" pitchFamily="34" charset="0"/>
              <a:ea typeface="Calibri" panose="020F0502020204030204" pitchFamily="34" charset="0"/>
              <a:cs typeface="Calibri" panose="020F0502020204030204" pitchFamily="34" charset="0"/>
            </a:endParaRPr>
          </a:p>
          <a:p>
            <a:endParaRPr lang="en-US" sz="230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055D0B19-33B8-64F6-C2BE-3AB6292FB827}"/>
              </a:ext>
            </a:extLst>
          </p:cNvPr>
          <p:cNvPicPr>
            <a:picLocks noChangeAspect="1"/>
          </p:cNvPicPr>
          <p:nvPr/>
        </p:nvPicPr>
        <p:blipFill>
          <a:blip r:embed="rId3">
            <a:alphaModFix amt="5000"/>
          </a:blip>
          <a:srcRect t="18074" b="40297"/>
          <a:stretch>
            <a:fillRect/>
          </a:stretch>
        </p:blipFill>
        <p:spPr>
          <a:xfrm>
            <a:off x="-1" y="-1"/>
            <a:ext cx="14630401" cy="8229601"/>
          </a:xfrm>
          <a:prstGeom prst="rect">
            <a:avLst/>
          </a:prstGeom>
        </p:spPr>
      </p:pic>
      <p:sp>
        <p:nvSpPr>
          <p:cNvPr id="2" name="Text 0"/>
          <p:cNvSpPr/>
          <p:nvPr/>
        </p:nvSpPr>
        <p:spPr>
          <a:xfrm>
            <a:off x="881063" y="1069868"/>
            <a:ext cx="5594747" cy="699254"/>
          </a:xfrm>
          <a:prstGeom prst="rect">
            <a:avLst/>
          </a:prstGeom>
          <a:noFill/>
          <a:ln/>
        </p:spPr>
        <p:txBody>
          <a:bodyPr wrap="none" lIns="0" tIns="0" rIns="0" bIns="0" rtlCol="0" anchor="t"/>
          <a:lstStyle/>
          <a:p>
            <a:pPr marL="0" indent="0" algn="l">
              <a:lnSpc>
                <a:spcPts val="5500"/>
              </a:lnSpc>
              <a:buNone/>
            </a:pPr>
            <a:r>
              <a:rPr lang="en-US" sz="5400" b="1" dirty="0">
                <a:solidFill>
                  <a:schemeClr val="bg1">
                    <a:lumMod val="85000"/>
                  </a:schemeClr>
                </a:solidFill>
                <a:latin typeface="Calibri" panose="020F0502020204030204" pitchFamily="34" charset="0"/>
                <a:ea typeface="Calibri" panose="020F0502020204030204" pitchFamily="34" charset="0"/>
                <a:cs typeface="Calibri" panose="020F0502020204030204" pitchFamily="34" charset="0"/>
              </a:rPr>
              <a:t>Summary</a:t>
            </a:r>
            <a:endParaRPr lang="en-US" sz="5400" dirty="0">
              <a:solidFill>
                <a:schemeClr val="bg1">
                  <a:lumMod val="85000"/>
                </a:schemeClr>
              </a:solidFill>
              <a:latin typeface="Calibri" panose="020F0502020204030204" pitchFamily="34" charset="0"/>
              <a:ea typeface="Calibri" panose="020F0502020204030204" pitchFamily="34" charset="0"/>
              <a:cs typeface="Calibri" panose="020F0502020204030204" pitchFamily="34" charset="0"/>
            </a:endParaRPr>
          </a:p>
        </p:txBody>
      </p:sp>
      <p:sp>
        <p:nvSpPr>
          <p:cNvPr id="3" name="Shape 1"/>
          <p:cNvSpPr/>
          <p:nvPr/>
        </p:nvSpPr>
        <p:spPr>
          <a:xfrm>
            <a:off x="881063" y="2347793"/>
            <a:ext cx="4121587" cy="3283268"/>
          </a:xfrm>
          <a:prstGeom prst="roundRect">
            <a:avLst>
              <a:gd name="adj" fmla="val 11502"/>
            </a:avLst>
          </a:prstGeom>
          <a:solidFill>
            <a:srgbClr val="46464A"/>
          </a:solidFill>
          <a:ln/>
        </p:spPr>
      </p:sp>
      <p:sp>
        <p:nvSpPr>
          <p:cNvPr id="4" name="Text 2"/>
          <p:cNvSpPr/>
          <p:nvPr/>
        </p:nvSpPr>
        <p:spPr>
          <a:xfrm>
            <a:off x="1132761" y="2599492"/>
            <a:ext cx="3618190" cy="559356"/>
          </a:xfrm>
          <a:prstGeom prst="rect">
            <a:avLst/>
          </a:prstGeom>
          <a:noFill/>
          <a:ln/>
        </p:spPr>
        <p:txBody>
          <a:bodyPr wrap="none" lIns="0" tIns="0" rIns="0" bIns="0" rtlCol="0" anchor="t"/>
          <a:lstStyle/>
          <a:p>
            <a:pPr marL="0" indent="0" algn="ctr">
              <a:lnSpc>
                <a:spcPts val="4400"/>
              </a:lnSpc>
              <a:buNone/>
            </a:pPr>
            <a:r>
              <a:rPr lang="en-US" sz="4000" b="1" dirty="0">
                <a:solidFill>
                  <a:srgbClr val="FFE14D"/>
                </a:solidFill>
                <a:latin typeface="Calibri" panose="020F0502020204030204" pitchFamily="34" charset="0"/>
                <a:ea typeface="Calibri" panose="020F0502020204030204" pitchFamily="34" charset="0"/>
                <a:cs typeface="Calibri" panose="020F0502020204030204" pitchFamily="34" charset="0"/>
              </a:rPr>
              <a:t>What It Is</a:t>
            </a:r>
            <a:endParaRPr lang="en-US" sz="4000" dirty="0">
              <a:latin typeface="Calibri" panose="020F0502020204030204" pitchFamily="34" charset="0"/>
              <a:ea typeface="Calibri" panose="020F0502020204030204" pitchFamily="34" charset="0"/>
              <a:cs typeface="Calibri" panose="020F0502020204030204" pitchFamily="34" charset="0"/>
            </a:endParaRPr>
          </a:p>
        </p:txBody>
      </p:sp>
      <p:sp>
        <p:nvSpPr>
          <p:cNvPr id="5" name="Text 3"/>
          <p:cNvSpPr/>
          <p:nvPr/>
        </p:nvSpPr>
        <p:spPr>
          <a:xfrm>
            <a:off x="1132761" y="3309818"/>
            <a:ext cx="3618190" cy="2013585"/>
          </a:xfrm>
          <a:prstGeom prst="rect">
            <a:avLst/>
          </a:prstGeom>
          <a:noFill/>
          <a:ln/>
        </p:spPr>
        <p:txBody>
          <a:bodyPr wrap="square" lIns="0" tIns="0" rIns="0" bIns="0" rtlCol="0" anchor="t"/>
          <a:lstStyle/>
          <a:p>
            <a:pPr marL="0" indent="0" algn="ctr">
              <a:lnSpc>
                <a:spcPts val="3950"/>
              </a:lnSpc>
              <a:buNone/>
            </a:pPr>
            <a:r>
              <a:rPr lang="en-US" sz="2800" dirty="0">
                <a:solidFill>
                  <a:srgbClr val="D7D4CC"/>
                </a:solidFill>
                <a:latin typeface="Calibri" panose="020F0502020204030204" pitchFamily="34" charset="0"/>
                <a:ea typeface="Calibri" panose="020F0502020204030204" pitchFamily="34" charset="0"/>
                <a:cs typeface="Calibri" panose="020F0502020204030204" pitchFamily="34" charset="0"/>
              </a:rPr>
              <a:t>An encryption technique that returns fake but believable data when the key is wrong</a:t>
            </a:r>
            <a:endParaRPr lang="en-US" sz="2800" dirty="0">
              <a:latin typeface="Calibri" panose="020F0502020204030204" pitchFamily="34" charset="0"/>
              <a:ea typeface="Calibri" panose="020F0502020204030204" pitchFamily="34" charset="0"/>
              <a:cs typeface="Calibri" panose="020F0502020204030204" pitchFamily="34" charset="0"/>
            </a:endParaRPr>
          </a:p>
        </p:txBody>
      </p:sp>
      <p:sp>
        <p:nvSpPr>
          <p:cNvPr id="6" name="Shape 4"/>
          <p:cNvSpPr/>
          <p:nvPr/>
        </p:nvSpPr>
        <p:spPr>
          <a:xfrm>
            <a:off x="5254347" y="2347793"/>
            <a:ext cx="4121587" cy="3283268"/>
          </a:xfrm>
          <a:prstGeom prst="roundRect">
            <a:avLst>
              <a:gd name="adj" fmla="val 11502"/>
            </a:avLst>
          </a:prstGeom>
          <a:solidFill>
            <a:srgbClr val="46464A"/>
          </a:solidFill>
          <a:ln/>
        </p:spPr>
      </p:sp>
      <p:sp>
        <p:nvSpPr>
          <p:cNvPr id="7" name="Text 5"/>
          <p:cNvSpPr/>
          <p:nvPr/>
        </p:nvSpPr>
        <p:spPr>
          <a:xfrm>
            <a:off x="5506045" y="2599492"/>
            <a:ext cx="3618190" cy="559356"/>
          </a:xfrm>
          <a:prstGeom prst="rect">
            <a:avLst/>
          </a:prstGeom>
          <a:noFill/>
          <a:ln/>
        </p:spPr>
        <p:txBody>
          <a:bodyPr wrap="none" lIns="0" tIns="0" rIns="0" bIns="0" rtlCol="0" anchor="t"/>
          <a:lstStyle/>
          <a:p>
            <a:pPr marL="0" indent="0" algn="ctr">
              <a:lnSpc>
                <a:spcPts val="4400"/>
              </a:lnSpc>
              <a:buNone/>
            </a:pPr>
            <a:r>
              <a:rPr lang="en-US" sz="4000" b="1" dirty="0">
                <a:solidFill>
                  <a:srgbClr val="FFE14D"/>
                </a:solidFill>
                <a:latin typeface="Calibri" panose="020F0502020204030204" pitchFamily="34" charset="0"/>
                <a:ea typeface="Calibri" panose="020F0502020204030204" pitchFamily="34" charset="0"/>
                <a:cs typeface="Calibri" panose="020F0502020204030204" pitchFamily="34" charset="0"/>
              </a:rPr>
              <a:t>Why It Works</a:t>
            </a:r>
            <a:endParaRPr lang="en-US" sz="4000" dirty="0">
              <a:latin typeface="Calibri" panose="020F0502020204030204" pitchFamily="34" charset="0"/>
              <a:ea typeface="Calibri" panose="020F0502020204030204" pitchFamily="34" charset="0"/>
              <a:cs typeface="Calibri" panose="020F0502020204030204" pitchFamily="34" charset="0"/>
            </a:endParaRPr>
          </a:p>
        </p:txBody>
      </p:sp>
      <p:sp>
        <p:nvSpPr>
          <p:cNvPr id="8" name="Text 6"/>
          <p:cNvSpPr/>
          <p:nvPr/>
        </p:nvSpPr>
        <p:spPr>
          <a:xfrm>
            <a:off x="5506045" y="3309818"/>
            <a:ext cx="3618190" cy="1510189"/>
          </a:xfrm>
          <a:prstGeom prst="rect">
            <a:avLst/>
          </a:prstGeom>
          <a:noFill/>
          <a:ln/>
        </p:spPr>
        <p:txBody>
          <a:bodyPr wrap="square" lIns="0" tIns="0" rIns="0" bIns="0" rtlCol="0" anchor="t"/>
          <a:lstStyle/>
          <a:p>
            <a:pPr marL="0" indent="0" algn="ctr">
              <a:lnSpc>
                <a:spcPts val="3950"/>
              </a:lnSpc>
              <a:buNone/>
            </a:pPr>
            <a:r>
              <a:rPr lang="en-US" sz="2800" dirty="0">
                <a:solidFill>
                  <a:srgbClr val="D7D4CC"/>
                </a:solidFill>
                <a:latin typeface="Calibri" panose="020F0502020204030204" pitchFamily="34" charset="0"/>
                <a:ea typeface="Calibri" panose="020F0502020204030204" pitchFamily="34" charset="0"/>
                <a:cs typeface="Calibri" panose="020F0502020204030204" pitchFamily="34" charset="0"/>
              </a:rPr>
              <a:t>Removes clues about success or failure during decryption attempts</a:t>
            </a:r>
            <a:endParaRPr lang="en-US" sz="2800" dirty="0">
              <a:latin typeface="Calibri" panose="020F0502020204030204" pitchFamily="34" charset="0"/>
              <a:ea typeface="Calibri" panose="020F0502020204030204" pitchFamily="34" charset="0"/>
              <a:cs typeface="Calibri" panose="020F0502020204030204" pitchFamily="34" charset="0"/>
            </a:endParaRPr>
          </a:p>
        </p:txBody>
      </p:sp>
      <p:sp>
        <p:nvSpPr>
          <p:cNvPr id="9" name="Shape 7"/>
          <p:cNvSpPr/>
          <p:nvPr/>
        </p:nvSpPr>
        <p:spPr>
          <a:xfrm>
            <a:off x="9627632" y="2347793"/>
            <a:ext cx="4121587" cy="3283268"/>
          </a:xfrm>
          <a:prstGeom prst="roundRect">
            <a:avLst>
              <a:gd name="adj" fmla="val 11502"/>
            </a:avLst>
          </a:prstGeom>
          <a:solidFill>
            <a:srgbClr val="46464A"/>
          </a:solidFill>
          <a:ln/>
        </p:spPr>
      </p:sp>
      <p:sp>
        <p:nvSpPr>
          <p:cNvPr id="10" name="Text 8"/>
          <p:cNvSpPr/>
          <p:nvPr/>
        </p:nvSpPr>
        <p:spPr>
          <a:xfrm>
            <a:off x="9841752" y="2599492"/>
            <a:ext cx="3730924" cy="717879"/>
          </a:xfrm>
          <a:prstGeom prst="rect">
            <a:avLst/>
          </a:prstGeom>
          <a:noFill/>
          <a:ln/>
        </p:spPr>
        <p:txBody>
          <a:bodyPr wrap="square" lIns="0" tIns="0" rIns="0" bIns="0" rtlCol="0" anchor="t"/>
          <a:lstStyle/>
          <a:p>
            <a:pPr marL="0" indent="0" algn="ctr">
              <a:lnSpc>
                <a:spcPts val="4400"/>
              </a:lnSpc>
              <a:buNone/>
            </a:pPr>
            <a:r>
              <a:rPr lang="en-US" sz="4000" b="1" dirty="0">
                <a:solidFill>
                  <a:srgbClr val="FFE14D"/>
                </a:solidFill>
                <a:latin typeface="Calibri" panose="020F0502020204030204" pitchFamily="34" charset="0"/>
                <a:ea typeface="Calibri" panose="020F0502020204030204" pitchFamily="34" charset="0"/>
                <a:cs typeface="Calibri" panose="020F0502020204030204" pitchFamily="34" charset="0"/>
              </a:rPr>
              <a:t>Why It’s Powerful</a:t>
            </a:r>
            <a:endParaRPr lang="en-US" sz="4000" dirty="0">
              <a:latin typeface="Calibri" panose="020F0502020204030204" pitchFamily="34" charset="0"/>
              <a:ea typeface="Calibri" panose="020F0502020204030204" pitchFamily="34" charset="0"/>
              <a:cs typeface="Calibri" panose="020F0502020204030204" pitchFamily="34" charset="0"/>
            </a:endParaRPr>
          </a:p>
        </p:txBody>
      </p:sp>
      <p:sp>
        <p:nvSpPr>
          <p:cNvPr id="11" name="Text 9"/>
          <p:cNvSpPr/>
          <p:nvPr/>
        </p:nvSpPr>
        <p:spPr>
          <a:xfrm>
            <a:off x="9879330" y="3318029"/>
            <a:ext cx="3618190" cy="1510189"/>
          </a:xfrm>
          <a:prstGeom prst="rect">
            <a:avLst/>
          </a:prstGeom>
          <a:noFill/>
          <a:ln/>
        </p:spPr>
        <p:txBody>
          <a:bodyPr wrap="square" lIns="0" tIns="0" rIns="0" bIns="0" rtlCol="0" anchor="t"/>
          <a:lstStyle/>
          <a:p>
            <a:pPr marL="0" indent="0" algn="ctr">
              <a:lnSpc>
                <a:spcPts val="3950"/>
              </a:lnSpc>
              <a:buNone/>
            </a:pPr>
            <a:r>
              <a:rPr lang="en-US" sz="2800" dirty="0">
                <a:solidFill>
                  <a:srgbClr val="D7D4CC"/>
                </a:solidFill>
                <a:latin typeface="Calibri" panose="020F0502020204030204" pitchFamily="34" charset="0"/>
                <a:ea typeface="Calibri" panose="020F0502020204030204" pitchFamily="34" charset="0"/>
                <a:cs typeface="Calibri" panose="020F0502020204030204" pitchFamily="34" charset="0"/>
              </a:rPr>
              <a:t>Even if data is stolen, attackers can't tell real from fake</a:t>
            </a:r>
            <a:endParaRPr lang="en-US" sz="2800" dirty="0">
              <a:latin typeface="Calibri" panose="020F0502020204030204" pitchFamily="34" charset="0"/>
              <a:ea typeface="Calibri" panose="020F0502020204030204" pitchFamily="34" charset="0"/>
              <a:cs typeface="Calibri" panose="020F0502020204030204" pitchFamily="34" charset="0"/>
            </a:endParaRPr>
          </a:p>
        </p:txBody>
      </p:sp>
      <p:sp>
        <p:nvSpPr>
          <p:cNvPr id="12" name="Shape 10"/>
          <p:cNvSpPr/>
          <p:nvPr/>
        </p:nvSpPr>
        <p:spPr>
          <a:xfrm>
            <a:off x="881063" y="5914192"/>
            <a:ext cx="6022657" cy="1170384"/>
          </a:xfrm>
          <a:prstGeom prst="roundRect">
            <a:avLst>
              <a:gd name="adj" fmla="val 32267"/>
            </a:avLst>
          </a:prstGeom>
          <a:solidFill>
            <a:srgbClr val="FFE14D"/>
          </a:solidFill>
          <a:ln/>
        </p:spPr>
      </p:sp>
      <p:pic>
        <p:nvPicPr>
          <p:cNvPr id="13" name="Image 0" descr="preencoded.png"/>
          <p:cNvPicPr>
            <a:picLocks noChangeAspect="1"/>
          </p:cNvPicPr>
          <p:nvPr/>
        </p:nvPicPr>
        <p:blipFill>
          <a:blip r:embed="rId4"/>
          <a:stretch>
            <a:fillRect/>
          </a:stretch>
        </p:blipFill>
        <p:spPr>
          <a:xfrm>
            <a:off x="1132761" y="6311503"/>
            <a:ext cx="393383" cy="314682"/>
          </a:xfrm>
          <a:prstGeom prst="rect">
            <a:avLst/>
          </a:prstGeom>
        </p:spPr>
      </p:pic>
      <p:sp>
        <p:nvSpPr>
          <p:cNvPr id="14" name="Text 11"/>
          <p:cNvSpPr/>
          <p:nvPr/>
        </p:nvSpPr>
        <p:spPr>
          <a:xfrm>
            <a:off x="1596986" y="5989349"/>
            <a:ext cx="3153965" cy="1170383"/>
          </a:xfrm>
          <a:prstGeom prst="rect">
            <a:avLst/>
          </a:prstGeom>
          <a:noFill/>
          <a:ln/>
        </p:spPr>
        <p:txBody>
          <a:bodyPr wrap="none" lIns="0" tIns="0" rIns="0" bIns="0" rtlCol="0" anchor="t"/>
          <a:lstStyle/>
          <a:p>
            <a:pPr marL="0" indent="0" algn="l">
              <a:buNone/>
            </a:pPr>
            <a:endParaRPr lang="en-US" sz="2800" i="1" dirty="0">
              <a:solidFill>
                <a:srgbClr val="27272B"/>
              </a:solidFill>
              <a:latin typeface="Calibri" panose="020F0502020204030204" pitchFamily="34" charset="0"/>
              <a:ea typeface="Calibri" panose="020F0502020204030204" pitchFamily="34" charset="0"/>
              <a:cs typeface="Calibri" panose="020F0502020204030204" pitchFamily="34" charset="0"/>
            </a:endParaRPr>
          </a:p>
        </p:txBody>
      </p:sp>
      <p:sp>
        <p:nvSpPr>
          <p:cNvPr id="15" name="Shape 10">
            <a:extLst>
              <a:ext uri="{FF2B5EF4-FFF2-40B4-BE49-F238E27FC236}">
                <a16:creationId xmlns:a16="http://schemas.microsoft.com/office/drawing/2014/main" id="{3593F094-2B08-9069-C5C9-FD614C8972F2}"/>
              </a:ext>
            </a:extLst>
          </p:cNvPr>
          <p:cNvSpPr/>
          <p:nvPr/>
        </p:nvSpPr>
        <p:spPr>
          <a:xfrm>
            <a:off x="7315199" y="5914192"/>
            <a:ext cx="6434139" cy="1170384"/>
          </a:xfrm>
          <a:prstGeom prst="roundRect">
            <a:avLst>
              <a:gd name="adj" fmla="val 32267"/>
            </a:avLst>
          </a:prstGeom>
          <a:solidFill>
            <a:srgbClr val="FFE14D"/>
          </a:solidFill>
          <a:ln/>
        </p:spPr>
        <p:txBody>
          <a:bodyPr/>
          <a:lstStyle/>
          <a:p>
            <a:endParaRPr lang="en-US" dirty="0">
              <a:latin typeface="Calibri" panose="020F0502020204030204" pitchFamily="34" charset="0"/>
              <a:ea typeface="Calibri" panose="020F0502020204030204" pitchFamily="34" charset="0"/>
              <a:cs typeface="Calibri" panose="020F0502020204030204" pitchFamily="34" charset="0"/>
            </a:endParaRPr>
          </a:p>
        </p:txBody>
      </p:sp>
      <p:pic>
        <p:nvPicPr>
          <p:cNvPr id="17" name="Image 0" descr="preencoded.png">
            <a:extLst>
              <a:ext uri="{FF2B5EF4-FFF2-40B4-BE49-F238E27FC236}">
                <a16:creationId xmlns:a16="http://schemas.microsoft.com/office/drawing/2014/main" id="{BB2C8BB5-9082-FAE8-C616-998D36FB9EB1}"/>
              </a:ext>
            </a:extLst>
          </p:cNvPr>
          <p:cNvPicPr>
            <a:picLocks noChangeAspect="1"/>
          </p:cNvPicPr>
          <p:nvPr/>
        </p:nvPicPr>
        <p:blipFill>
          <a:blip r:embed="rId4"/>
          <a:stretch>
            <a:fillRect/>
          </a:stretch>
        </p:blipFill>
        <p:spPr>
          <a:xfrm>
            <a:off x="7400745" y="6311503"/>
            <a:ext cx="393383" cy="314682"/>
          </a:xfrm>
          <a:prstGeom prst="rect">
            <a:avLst/>
          </a:prstGeom>
        </p:spPr>
      </p:pic>
      <p:sp>
        <p:nvSpPr>
          <p:cNvPr id="18" name="TextBox 17">
            <a:extLst>
              <a:ext uri="{FF2B5EF4-FFF2-40B4-BE49-F238E27FC236}">
                <a16:creationId xmlns:a16="http://schemas.microsoft.com/office/drawing/2014/main" id="{EE13AA4F-6385-15EF-A618-CC2AA2952C57}"/>
              </a:ext>
            </a:extLst>
          </p:cNvPr>
          <p:cNvSpPr txBox="1"/>
          <p:nvPr/>
        </p:nvSpPr>
        <p:spPr>
          <a:xfrm>
            <a:off x="7757754" y="6072187"/>
            <a:ext cx="5930505" cy="1107996"/>
          </a:xfrm>
          <a:prstGeom prst="rect">
            <a:avLst/>
          </a:prstGeom>
          <a:noFill/>
        </p:spPr>
        <p:txBody>
          <a:bodyPr wrap="square" rtlCol="0">
            <a:spAutoFit/>
          </a:bodyPr>
          <a:lstStyle/>
          <a:p>
            <a:r>
              <a:rPr lang="en-US" sz="2400" i="1" dirty="0">
                <a:solidFill>
                  <a:srgbClr val="27272B"/>
                </a:solidFill>
                <a:latin typeface="Calibri" panose="020F0502020204030204" pitchFamily="34" charset="0"/>
                <a:ea typeface="Calibri" panose="020F0502020204030204" pitchFamily="34" charset="0"/>
                <a:cs typeface="Calibri" panose="020F0502020204030204" pitchFamily="34" charset="0"/>
              </a:rPr>
              <a:t>Honey Encryption is not a full replacement for encryption it’s a complementary defense layer.</a:t>
            </a:r>
          </a:p>
          <a:p>
            <a:endParaRPr lang="en-US" sz="1600" dirty="0">
              <a:solidFill>
                <a:srgbClr val="46464A"/>
              </a:solidFill>
              <a:latin typeface="Calibri" panose="020F0502020204030204" pitchFamily="34" charset="0"/>
              <a:ea typeface="Calibri" panose="020F0502020204030204" pitchFamily="34" charset="0"/>
              <a:cs typeface="Calibri" panose="020F0502020204030204" pitchFamily="34" charset="0"/>
            </a:endParaRPr>
          </a:p>
        </p:txBody>
      </p:sp>
      <p:sp>
        <p:nvSpPr>
          <p:cNvPr id="19" name="TextBox 18">
            <a:extLst>
              <a:ext uri="{FF2B5EF4-FFF2-40B4-BE49-F238E27FC236}">
                <a16:creationId xmlns:a16="http://schemas.microsoft.com/office/drawing/2014/main" id="{5EA30616-0844-FEEA-DE59-241CCFECC2FE}"/>
              </a:ext>
            </a:extLst>
          </p:cNvPr>
          <p:cNvSpPr txBox="1"/>
          <p:nvPr/>
        </p:nvSpPr>
        <p:spPr>
          <a:xfrm>
            <a:off x="1596986" y="6025872"/>
            <a:ext cx="5214701" cy="1231106"/>
          </a:xfrm>
          <a:prstGeom prst="rect">
            <a:avLst/>
          </a:prstGeom>
          <a:noFill/>
        </p:spPr>
        <p:txBody>
          <a:bodyPr wrap="square" rtlCol="0">
            <a:spAutoFit/>
          </a:bodyPr>
          <a:lstStyle/>
          <a:p>
            <a:pPr algn="just"/>
            <a:r>
              <a:rPr lang="en-US" sz="2800" i="1" dirty="0">
                <a:solidFill>
                  <a:srgbClr val="27272B"/>
                </a:solidFill>
                <a:latin typeface="Calibri" panose="020F0502020204030204" pitchFamily="34" charset="0"/>
                <a:ea typeface="Calibri" panose="020F0502020204030204" pitchFamily="34" charset="0"/>
                <a:cs typeface="Calibri" panose="020F0502020204030204" pitchFamily="34" charset="0"/>
              </a:rPr>
              <a:t>"Honey Encryption turns </a:t>
            </a:r>
          </a:p>
          <a:p>
            <a:pPr algn="just"/>
            <a:r>
              <a:rPr lang="en-US" sz="2800" i="1" dirty="0">
                <a:solidFill>
                  <a:srgbClr val="27272B"/>
                </a:solidFill>
                <a:latin typeface="Calibri" panose="020F0502020204030204" pitchFamily="34" charset="0"/>
                <a:ea typeface="Calibri" panose="020F0502020204030204" pitchFamily="34" charset="0"/>
                <a:cs typeface="Calibri" panose="020F0502020204030204" pitchFamily="34" charset="0"/>
              </a:rPr>
              <a:t>brute force into blind guessing."</a:t>
            </a:r>
          </a:p>
          <a:p>
            <a:pPr algn="just"/>
            <a:endParaRPr lang="en-US"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p:cNvPicPr>
            <a:picLocks noChangeAspect="1"/>
          </p:cNvPicPr>
          <p:nvPr/>
        </p:nvPicPr>
        <p:blipFill>
          <a:blip r:embed="rId3"/>
          <a:srcRect/>
          <a:stretch/>
        </p:blipFill>
        <p:spPr>
          <a:xfrm>
            <a:off x="-651986" y="-135335"/>
            <a:ext cx="6485096" cy="8646795"/>
          </a:xfrm>
          <a:prstGeom prst="rect">
            <a:avLst/>
          </a:prstGeom>
          <a:ln>
            <a:noFill/>
          </a:ln>
          <a:effectLst>
            <a:softEdge rad="112500"/>
          </a:effectLst>
        </p:spPr>
      </p:pic>
      <p:sp>
        <p:nvSpPr>
          <p:cNvPr id="3" name="Text 0"/>
          <p:cNvSpPr/>
          <p:nvPr/>
        </p:nvSpPr>
        <p:spPr>
          <a:xfrm>
            <a:off x="6367462" y="725091"/>
            <a:ext cx="7381875" cy="1328737"/>
          </a:xfrm>
          <a:prstGeom prst="rect">
            <a:avLst/>
          </a:prstGeom>
          <a:noFill/>
          <a:ln/>
        </p:spPr>
        <p:txBody>
          <a:bodyPr wrap="square" lIns="0" tIns="0" rIns="0" bIns="0" rtlCol="0" anchor="t"/>
          <a:lstStyle/>
          <a:p>
            <a:pPr marL="0" indent="0" algn="l">
              <a:lnSpc>
                <a:spcPts val="5200"/>
              </a:lnSpc>
              <a:buNone/>
            </a:pPr>
            <a:r>
              <a:rPr lang="en-US" sz="4400" b="1" dirty="0">
                <a:solidFill>
                  <a:schemeClr val="bg1">
                    <a:lumMod val="85000"/>
                  </a:schemeClr>
                </a:solidFill>
                <a:latin typeface="Calibri" panose="020F0502020204030204" pitchFamily="34" charset="0"/>
                <a:ea typeface="Calibri" panose="020F0502020204030204" pitchFamily="34" charset="0"/>
                <a:cs typeface="Calibri" panose="020F0502020204030204" pitchFamily="34" charset="0"/>
              </a:rPr>
              <a:t>Future Directions &amp; Conclusion</a:t>
            </a:r>
            <a:endParaRPr lang="en-US" sz="4400" dirty="0">
              <a:solidFill>
                <a:schemeClr val="bg1">
                  <a:lumMod val="85000"/>
                </a:schemeClr>
              </a:solidFill>
              <a:latin typeface="Calibri" panose="020F0502020204030204" pitchFamily="34" charset="0"/>
              <a:ea typeface="Calibri" panose="020F0502020204030204" pitchFamily="34" charset="0"/>
              <a:cs typeface="Calibri" panose="020F0502020204030204" pitchFamily="34" charset="0"/>
            </a:endParaRPr>
          </a:p>
        </p:txBody>
      </p:sp>
      <p:sp>
        <p:nvSpPr>
          <p:cNvPr id="4" name="Shape 1"/>
          <p:cNvSpPr/>
          <p:nvPr/>
        </p:nvSpPr>
        <p:spPr>
          <a:xfrm>
            <a:off x="6367462" y="2412563"/>
            <a:ext cx="179308" cy="1240988"/>
          </a:xfrm>
          <a:prstGeom prst="roundRect">
            <a:avLst>
              <a:gd name="adj" fmla="val 200084"/>
            </a:avLst>
          </a:prstGeom>
          <a:solidFill>
            <a:srgbClr val="FFE14D"/>
          </a:solidFill>
          <a:ln/>
        </p:spPr>
      </p:sp>
      <p:sp>
        <p:nvSpPr>
          <p:cNvPr id="5" name="Text 2"/>
          <p:cNvSpPr/>
          <p:nvPr/>
        </p:nvSpPr>
        <p:spPr>
          <a:xfrm>
            <a:off x="6905506" y="2412563"/>
            <a:ext cx="3328868" cy="332184"/>
          </a:xfrm>
          <a:prstGeom prst="rect">
            <a:avLst/>
          </a:prstGeom>
          <a:noFill/>
          <a:ln/>
        </p:spPr>
        <p:txBody>
          <a:bodyPr wrap="none" lIns="0" tIns="0" rIns="0" bIns="0" rtlCol="0" anchor="t"/>
          <a:lstStyle/>
          <a:p>
            <a:pPr marL="0" indent="0" algn="l">
              <a:lnSpc>
                <a:spcPts val="2600"/>
              </a:lnSpc>
              <a:buNone/>
            </a:pPr>
            <a:r>
              <a:rPr lang="en-US" sz="2800" b="1" dirty="0">
                <a:solidFill>
                  <a:srgbClr val="FFE14D"/>
                </a:solidFill>
                <a:latin typeface="Calibri" panose="020F0502020204030204" pitchFamily="34" charset="0"/>
                <a:ea typeface="Calibri" panose="020F0502020204030204" pitchFamily="34" charset="0"/>
                <a:cs typeface="Calibri" panose="020F0502020204030204" pitchFamily="34" charset="0"/>
              </a:rPr>
              <a:t>Expanding Applications</a:t>
            </a:r>
            <a:endParaRPr lang="en-US" sz="2800" dirty="0">
              <a:solidFill>
                <a:srgbClr val="FFE14D"/>
              </a:solidFill>
              <a:latin typeface="Calibri" panose="020F0502020204030204" pitchFamily="34" charset="0"/>
              <a:ea typeface="Calibri" panose="020F0502020204030204" pitchFamily="34" charset="0"/>
              <a:cs typeface="Calibri" panose="020F0502020204030204" pitchFamily="34" charset="0"/>
            </a:endParaRPr>
          </a:p>
        </p:txBody>
      </p:sp>
      <p:sp>
        <p:nvSpPr>
          <p:cNvPr id="6" name="Text 3"/>
          <p:cNvSpPr/>
          <p:nvPr/>
        </p:nvSpPr>
        <p:spPr>
          <a:xfrm>
            <a:off x="6905506" y="2888218"/>
            <a:ext cx="6843832" cy="765334"/>
          </a:xfrm>
          <a:prstGeom prst="rect">
            <a:avLst/>
          </a:prstGeom>
          <a:noFill/>
          <a:ln/>
        </p:spPr>
        <p:txBody>
          <a:bodyPr wrap="square" lIns="0" tIns="0" rIns="0" bIns="0" rtlCol="0" anchor="t"/>
          <a:lstStyle/>
          <a:p>
            <a:pPr marL="0" indent="0" algn="l">
              <a:lnSpc>
                <a:spcPts val="3000"/>
              </a:lnSpc>
              <a:buNone/>
            </a:pPr>
            <a:r>
              <a:rPr lang="en-US" sz="2400" dirty="0">
                <a:solidFill>
                  <a:schemeClr val="bg1">
                    <a:lumMod val="85000"/>
                  </a:schemeClr>
                </a:solidFill>
                <a:latin typeface="Calibri" panose="020F0502020204030204" pitchFamily="34" charset="0"/>
                <a:ea typeface="Calibri" panose="020F0502020204030204" pitchFamily="34" charset="0"/>
                <a:cs typeface="Calibri" panose="020F0502020204030204" pitchFamily="34" charset="0"/>
              </a:rPr>
              <a:t>Ongoing research aims to expand Honey Encryption's application domains beyond its current scope.</a:t>
            </a:r>
          </a:p>
        </p:txBody>
      </p:sp>
      <p:sp>
        <p:nvSpPr>
          <p:cNvPr id="7" name="Shape 4"/>
          <p:cNvSpPr/>
          <p:nvPr/>
        </p:nvSpPr>
        <p:spPr>
          <a:xfrm>
            <a:off x="6726198" y="4114800"/>
            <a:ext cx="179308" cy="1240988"/>
          </a:xfrm>
          <a:prstGeom prst="roundRect">
            <a:avLst>
              <a:gd name="adj" fmla="val 200084"/>
            </a:avLst>
          </a:prstGeom>
          <a:solidFill>
            <a:srgbClr val="FFE14D"/>
          </a:solidFill>
          <a:ln/>
        </p:spPr>
      </p:sp>
      <p:sp>
        <p:nvSpPr>
          <p:cNvPr id="8" name="Text 5"/>
          <p:cNvSpPr/>
          <p:nvPr/>
        </p:nvSpPr>
        <p:spPr>
          <a:xfrm>
            <a:off x="7264241" y="4114800"/>
            <a:ext cx="4913948" cy="332184"/>
          </a:xfrm>
          <a:prstGeom prst="rect">
            <a:avLst/>
          </a:prstGeom>
          <a:noFill/>
          <a:ln/>
        </p:spPr>
        <p:txBody>
          <a:bodyPr wrap="none" lIns="0" tIns="0" rIns="0" bIns="0" rtlCol="0" anchor="t"/>
          <a:lstStyle/>
          <a:p>
            <a:pPr marL="0" indent="0" algn="l">
              <a:lnSpc>
                <a:spcPts val="2600"/>
              </a:lnSpc>
              <a:buNone/>
            </a:pPr>
            <a:r>
              <a:rPr lang="en-US" sz="2800" b="1" dirty="0">
                <a:solidFill>
                  <a:srgbClr val="FFE14D"/>
                </a:solidFill>
                <a:latin typeface="Calibri" panose="020F0502020204030204" pitchFamily="34" charset="0"/>
                <a:ea typeface="Calibri" panose="020F0502020204030204" pitchFamily="34" charset="0"/>
                <a:cs typeface="Calibri" panose="020F0502020204030204" pitchFamily="34" charset="0"/>
              </a:rPr>
              <a:t>Integration with Other Mechanisms</a:t>
            </a:r>
            <a:endParaRPr lang="en-US" sz="2800" dirty="0">
              <a:solidFill>
                <a:srgbClr val="FFE14D"/>
              </a:solidFill>
              <a:latin typeface="Calibri" panose="020F0502020204030204" pitchFamily="34" charset="0"/>
              <a:ea typeface="Calibri" panose="020F0502020204030204" pitchFamily="34" charset="0"/>
              <a:cs typeface="Calibri" panose="020F0502020204030204" pitchFamily="34" charset="0"/>
            </a:endParaRPr>
          </a:p>
        </p:txBody>
      </p:sp>
      <p:sp>
        <p:nvSpPr>
          <p:cNvPr id="9" name="Text 6"/>
          <p:cNvSpPr/>
          <p:nvPr/>
        </p:nvSpPr>
        <p:spPr>
          <a:xfrm>
            <a:off x="7264241" y="4590455"/>
            <a:ext cx="6485096" cy="765334"/>
          </a:xfrm>
          <a:prstGeom prst="rect">
            <a:avLst/>
          </a:prstGeom>
          <a:noFill/>
          <a:ln/>
        </p:spPr>
        <p:txBody>
          <a:bodyPr wrap="square" lIns="0" tIns="0" rIns="0" bIns="0" rtlCol="0" anchor="t"/>
          <a:lstStyle/>
          <a:p>
            <a:pPr marL="0" indent="0" algn="l">
              <a:lnSpc>
                <a:spcPts val="3000"/>
              </a:lnSpc>
              <a:buNone/>
            </a:pPr>
            <a:r>
              <a:rPr lang="en-US" sz="2400" dirty="0">
                <a:solidFill>
                  <a:schemeClr val="bg1">
                    <a:lumMod val="85000"/>
                  </a:schemeClr>
                </a:solidFill>
                <a:latin typeface="Calibri" panose="020F0502020204030204" pitchFamily="34" charset="0"/>
                <a:ea typeface="Calibri" panose="020F0502020204030204" pitchFamily="34" charset="0"/>
                <a:cs typeface="Calibri" panose="020F0502020204030204" pitchFamily="34" charset="0"/>
              </a:rPr>
              <a:t>Further integration with other security mechanisms to create more robust and layered defenses.</a:t>
            </a:r>
          </a:p>
        </p:txBody>
      </p:sp>
      <p:sp>
        <p:nvSpPr>
          <p:cNvPr id="10" name="Shape 7"/>
          <p:cNvSpPr/>
          <p:nvPr/>
        </p:nvSpPr>
        <p:spPr>
          <a:xfrm>
            <a:off x="7084933" y="5817037"/>
            <a:ext cx="179308" cy="1240988"/>
          </a:xfrm>
          <a:prstGeom prst="roundRect">
            <a:avLst>
              <a:gd name="adj" fmla="val 200084"/>
            </a:avLst>
          </a:prstGeom>
          <a:solidFill>
            <a:srgbClr val="FFE14D"/>
          </a:solidFill>
          <a:ln/>
        </p:spPr>
      </p:sp>
      <p:sp>
        <p:nvSpPr>
          <p:cNvPr id="11" name="Text 8"/>
          <p:cNvSpPr/>
          <p:nvPr/>
        </p:nvSpPr>
        <p:spPr>
          <a:xfrm>
            <a:off x="7622977" y="5817037"/>
            <a:ext cx="4138493" cy="332184"/>
          </a:xfrm>
          <a:prstGeom prst="rect">
            <a:avLst/>
          </a:prstGeom>
          <a:noFill/>
          <a:ln/>
        </p:spPr>
        <p:txBody>
          <a:bodyPr wrap="none" lIns="0" tIns="0" rIns="0" bIns="0" rtlCol="0" anchor="t"/>
          <a:lstStyle/>
          <a:p>
            <a:pPr marL="0" indent="0" algn="l">
              <a:lnSpc>
                <a:spcPts val="2600"/>
              </a:lnSpc>
              <a:buNone/>
            </a:pPr>
            <a:r>
              <a:rPr lang="en-US" sz="2800" b="1" dirty="0">
                <a:solidFill>
                  <a:srgbClr val="FFE14D"/>
                </a:solidFill>
                <a:latin typeface="Calibri" panose="020F0502020204030204" pitchFamily="34" charset="0"/>
                <a:ea typeface="Calibri" panose="020F0502020204030204" pitchFamily="34" charset="0"/>
                <a:cs typeface="Calibri" panose="020F0502020204030204" pitchFamily="34" charset="0"/>
              </a:rPr>
              <a:t>Quantum Computing Defense</a:t>
            </a:r>
            <a:endParaRPr lang="en-US" sz="2800" dirty="0">
              <a:solidFill>
                <a:srgbClr val="FFE14D"/>
              </a:solidFill>
              <a:latin typeface="Calibri" panose="020F0502020204030204" pitchFamily="34" charset="0"/>
              <a:ea typeface="Calibri" panose="020F0502020204030204" pitchFamily="34" charset="0"/>
              <a:cs typeface="Calibri" panose="020F0502020204030204" pitchFamily="34" charset="0"/>
            </a:endParaRPr>
          </a:p>
        </p:txBody>
      </p:sp>
      <p:sp>
        <p:nvSpPr>
          <p:cNvPr id="12" name="Text 9"/>
          <p:cNvSpPr/>
          <p:nvPr/>
        </p:nvSpPr>
        <p:spPr>
          <a:xfrm>
            <a:off x="7622977" y="6292692"/>
            <a:ext cx="6126361" cy="765334"/>
          </a:xfrm>
          <a:prstGeom prst="rect">
            <a:avLst/>
          </a:prstGeom>
          <a:noFill/>
          <a:ln/>
        </p:spPr>
        <p:txBody>
          <a:bodyPr wrap="square" lIns="0" tIns="0" rIns="0" bIns="0" rtlCol="0" anchor="t"/>
          <a:lstStyle/>
          <a:p>
            <a:pPr marL="0" indent="0" algn="l">
              <a:lnSpc>
                <a:spcPts val="3000"/>
              </a:lnSpc>
              <a:buNone/>
            </a:pPr>
            <a:r>
              <a:rPr lang="en-US" sz="2400" dirty="0">
                <a:solidFill>
                  <a:schemeClr val="bg1">
                    <a:lumMod val="85000"/>
                  </a:schemeClr>
                </a:solidFill>
                <a:latin typeface="Calibri" panose="020F0502020204030204" pitchFamily="34" charset="0"/>
                <a:ea typeface="Calibri" panose="020F0502020204030204" pitchFamily="34" charset="0"/>
                <a:cs typeface="Calibri" panose="020F0502020204030204" pitchFamily="34" charset="0"/>
              </a:rPr>
              <a:t>Potential as a defense against emerging quantum computing threats due to its unique properties.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407</TotalTime>
  <Words>675</Words>
  <Application>Microsoft Office PowerPoint</Application>
  <PresentationFormat>Custom</PresentationFormat>
  <Paragraphs>102</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Raleway Medium</vt:lpstr>
      <vt:lpstr>Calibri Light</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tasos istikoglou</cp:lastModifiedBy>
  <cp:revision>302</cp:revision>
  <dcterms:created xsi:type="dcterms:W3CDTF">2025-04-27T19:16:20Z</dcterms:created>
  <dcterms:modified xsi:type="dcterms:W3CDTF">2025-06-11T16:29:03Z</dcterms:modified>
</cp:coreProperties>
</file>